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2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sldIdLst>
    <p:sldId id="399" r:id="rId5"/>
    <p:sldId id="400" r:id="rId6"/>
    <p:sldId id="415" r:id="rId7"/>
    <p:sldId id="442" r:id="rId8"/>
    <p:sldId id="461" r:id="rId9"/>
    <p:sldId id="451" r:id="rId10"/>
    <p:sldId id="452" r:id="rId11"/>
    <p:sldId id="453" r:id="rId12"/>
    <p:sldId id="432" r:id="rId13"/>
    <p:sldId id="431" r:id="rId14"/>
    <p:sldId id="443" r:id="rId15"/>
    <p:sldId id="445" r:id="rId16"/>
    <p:sldId id="414" r:id="rId17"/>
    <p:sldId id="447" r:id="rId18"/>
    <p:sldId id="458" r:id="rId19"/>
    <p:sldId id="459" r:id="rId20"/>
    <p:sldId id="462" r:id="rId21"/>
    <p:sldId id="454" r:id="rId22"/>
    <p:sldId id="455" r:id="rId23"/>
    <p:sldId id="460" r:id="rId24"/>
    <p:sldId id="427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3C"/>
    <a:srgbClr val="002E45"/>
    <a:srgbClr val="384051"/>
    <a:srgbClr val="00CEE5"/>
    <a:srgbClr val="FFD74E"/>
    <a:srgbClr val="D1DEEC"/>
    <a:srgbClr val="B4C2D1"/>
    <a:srgbClr val="4CBBC9"/>
    <a:srgbClr val="E68141"/>
    <a:srgbClr val="A874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830"/>
  </p:normalViewPr>
  <p:slideViewPr>
    <p:cSldViewPr snapToGrid="0">
      <p:cViewPr varScale="1">
        <p:scale>
          <a:sx n="161" d="100"/>
          <a:sy n="161" d="100"/>
        </p:scale>
        <p:origin x="198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gs" Target="tags/tag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ff Reid" userId="37da0ee9-625e-465d-9df3-e6410d9e0fca" providerId="ADAL" clId="{22A529E6-0440-40E8-A948-8FA602FAFC62}"/>
    <pc:docChg chg="undo custSel addSld delSld modSld sldOrd replTag delTag">
      <pc:chgData name="Jeff Reid" userId="37da0ee9-625e-465d-9df3-e6410d9e0fca" providerId="ADAL" clId="{22A529E6-0440-40E8-A948-8FA602FAFC62}" dt="2024-04-22T01:55:52.269" v="4116"/>
      <pc:docMkLst>
        <pc:docMk/>
      </pc:docMkLst>
      <pc:sldChg chg="modSp mod replTag delTag">
        <pc:chgData name="Jeff Reid" userId="37da0ee9-625e-465d-9df3-e6410d9e0fca" providerId="ADAL" clId="{22A529E6-0440-40E8-A948-8FA602FAFC62}" dt="2024-04-22T00:59:03.454" v="4112"/>
        <pc:sldMkLst>
          <pc:docMk/>
          <pc:sldMk cId="3141225167" sldId="399"/>
        </pc:sldMkLst>
        <pc:spChg chg="mod">
          <ac:chgData name="Jeff Reid" userId="37da0ee9-625e-465d-9df3-e6410d9e0fca" providerId="ADAL" clId="{22A529E6-0440-40E8-A948-8FA602FAFC62}" dt="2024-04-21T22:23:33.703" v="60" actId="20577"/>
          <ac:spMkLst>
            <pc:docMk/>
            <pc:sldMk cId="3141225167" sldId="399"/>
            <ac:spMk id="17" creationId="{0847219B-2843-00E2-EE30-884E220C10B5}"/>
          </ac:spMkLst>
        </pc:spChg>
      </pc:sldChg>
      <pc:sldChg chg="modSp mod replTag delTag">
        <pc:chgData name="Jeff Reid" userId="37da0ee9-625e-465d-9df3-e6410d9e0fca" providerId="ADAL" clId="{22A529E6-0440-40E8-A948-8FA602FAFC62}" dt="2024-04-22T00:59:02.897" v="4108"/>
        <pc:sldMkLst>
          <pc:docMk/>
          <pc:sldMk cId="2166390183" sldId="400"/>
        </pc:sldMkLst>
        <pc:spChg chg="mod">
          <ac:chgData name="Jeff Reid" userId="37da0ee9-625e-465d-9df3-e6410d9e0fca" providerId="ADAL" clId="{22A529E6-0440-40E8-A948-8FA602FAFC62}" dt="2024-04-22T00:38:37.825" v="3397" actId="20577"/>
          <ac:spMkLst>
            <pc:docMk/>
            <pc:sldMk cId="2166390183" sldId="400"/>
            <ac:spMk id="3" creationId="{63DBE533-92DF-09B6-E408-A0C450E18798}"/>
          </ac:spMkLst>
        </pc:spChg>
      </pc:sldChg>
      <pc:sldChg chg="addSp modSp add del mod modAnim replTag delTag">
        <pc:chgData name="Jeff Reid" userId="37da0ee9-625e-465d-9df3-e6410d9e0fca" providerId="ADAL" clId="{22A529E6-0440-40E8-A948-8FA602FAFC62}" dt="2024-04-22T00:56:46.808" v="4087"/>
        <pc:sldMkLst>
          <pc:docMk/>
          <pc:sldMk cId="1600822523" sldId="414"/>
        </pc:sldMkLst>
        <pc:spChg chg="mod">
          <ac:chgData name="Jeff Reid" userId="37da0ee9-625e-465d-9df3-e6410d9e0fca" providerId="ADAL" clId="{22A529E6-0440-40E8-A948-8FA602FAFC62}" dt="2024-04-22T00:32:53.387" v="2818" actId="1035"/>
          <ac:spMkLst>
            <pc:docMk/>
            <pc:sldMk cId="1600822523" sldId="414"/>
            <ac:spMk id="2" creationId="{62849CF9-6BAB-A6D4-9ABB-B0A54CF1378A}"/>
          </ac:spMkLst>
        </pc:spChg>
        <pc:spChg chg="mod">
          <ac:chgData name="Jeff Reid" userId="37da0ee9-625e-465d-9df3-e6410d9e0fca" providerId="ADAL" clId="{22A529E6-0440-40E8-A948-8FA602FAFC62}" dt="2024-04-22T00:34:25.162" v="3033" actId="1035"/>
          <ac:spMkLst>
            <pc:docMk/>
            <pc:sldMk cId="1600822523" sldId="414"/>
            <ac:spMk id="3" creationId="{DB135CA7-8C69-17F5-D38E-840F027967C0}"/>
          </ac:spMkLst>
        </pc:spChg>
        <pc:spChg chg="mod">
          <ac:chgData name="Jeff Reid" userId="37da0ee9-625e-465d-9df3-e6410d9e0fca" providerId="ADAL" clId="{22A529E6-0440-40E8-A948-8FA602FAFC62}" dt="2024-04-22T00:32:59.121" v="2848" actId="1036"/>
          <ac:spMkLst>
            <pc:docMk/>
            <pc:sldMk cId="1600822523" sldId="414"/>
            <ac:spMk id="4" creationId="{5A163AC1-0940-186E-BAD3-F374853D49CB}"/>
          </ac:spMkLst>
        </pc:spChg>
        <pc:spChg chg="mod">
          <ac:chgData name="Jeff Reid" userId="37da0ee9-625e-465d-9df3-e6410d9e0fca" providerId="ADAL" clId="{22A529E6-0440-40E8-A948-8FA602FAFC62}" dt="2024-04-22T00:33:02.945" v="2863" actId="1035"/>
          <ac:spMkLst>
            <pc:docMk/>
            <pc:sldMk cId="1600822523" sldId="414"/>
            <ac:spMk id="5" creationId="{D32BCC7B-A984-446F-3D89-92A51A9D32F6}"/>
          </ac:spMkLst>
        </pc:spChg>
        <pc:spChg chg="mod">
          <ac:chgData name="Jeff Reid" userId="37da0ee9-625e-465d-9df3-e6410d9e0fca" providerId="ADAL" clId="{22A529E6-0440-40E8-A948-8FA602FAFC62}" dt="2024-04-22T00:33:07.752" v="2882" actId="1035"/>
          <ac:spMkLst>
            <pc:docMk/>
            <pc:sldMk cId="1600822523" sldId="414"/>
            <ac:spMk id="6" creationId="{F1FA84A3-7C18-41CE-8140-DB67A859DB91}"/>
          </ac:spMkLst>
        </pc:spChg>
        <pc:spChg chg="mod">
          <ac:chgData name="Jeff Reid" userId="37da0ee9-625e-465d-9df3-e6410d9e0fca" providerId="ADAL" clId="{22A529E6-0440-40E8-A948-8FA602FAFC62}" dt="2024-04-22T00:33:11.419" v="2895" actId="1035"/>
          <ac:spMkLst>
            <pc:docMk/>
            <pc:sldMk cId="1600822523" sldId="414"/>
            <ac:spMk id="7" creationId="{E1AD66A9-D59F-057C-D64E-397292215E17}"/>
          </ac:spMkLst>
        </pc:spChg>
        <pc:spChg chg="mod">
          <ac:chgData name="Jeff Reid" userId="37da0ee9-625e-465d-9df3-e6410d9e0fca" providerId="ADAL" clId="{22A529E6-0440-40E8-A948-8FA602FAFC62}" dt="2024-04-22T00:33:16.905" v="2916" actId="1035"/>
          <ac:spMkLst>
            <pc:docMk/>
            <pc:sldMk cId="1600822523" sldId="414"/>
            <ac:spMk id="8" creationId="{CF4957B5-AAF8-7DF4-5A5A-1DD304E6FD47}"/>
          </ac:spMkLst>
        </pc:spChg>
        <pc:spChg chg="add mod">
          <ac:chgData name="Jeff Reid" userId="37da0ee9-625e-465d-9df3-e6410d9e0fca" providerId="ADAL" clId="{22A529E6-0440-40E8-A948-8FA602FAFC62}" dt="2024-04-22T00:33:54.202" v="2968" actId="20577"/>
          <ac:spMkLst>
            <pc:docMk/>
            <pc:sldMk cId="1600822523" sldId="414"/>
            <ac:spMk id="11" creationId="{2CD9BA77-599B-7B59-C71C-DB663511AEF2}"/>
          </ac:spMkLst>
        </pc:spChg>
        <pc:spChg chg="add mod">
          <ac:chgData name="Jeff Reid" userId="37da0ee9-625e-465d-9df3-e6410d9e0fca" providerId="ADAL" clId="{22A529E6-0440-40E8-A948-8FA602FAFC62}" dt="2024-04-22T00:33:35.708" v="2954" actId="1076"/>
          <ac:spMkLst>
            <pc:docMk/>
            <pc:sldMk cId="1600822523" sldId="414"/>
            <ac:spMk id="12" creationId="{2951CBF5-9599-E6BF-223A-6F829B7CC815}"/>
          </ac:spMkLst>
        </pc:spChg>
        <pc:spChg chg="add mod">
          <ac:chgData name="Jeff Reid" userId="37da0ee9-625e-465d-9df3-e6410d9e0fca" providerId="ADAL" clId="{22A529E6-0440-40E8-A948-8FA602FAFC62}" dt="2024-04-22T00:39:26.717" v="3447" actId="13822"/>
          <ac:spMkLst>
            <pc:docMk/>
            <pc:sldMk cId="1600822523" sldId="414"/>
            <ac:spMk id="13" creationId="{820052BC-B175-EA70-F440-634A58AE1664}"/>
          </ac:spMkLst>
        </pc:spChg>
        <pc:spChg chg="mod">
          <ac:chgData name="Jeff Reid" userId="37da0ee9-625e-465d-9df3-e6410d9e0fca" providerId="ADAL" clId="{22A529E6-0440-40E8-A948-8FA602FAFC62}" dt="2024-04-22T00:32:53.387" v="2818" actId="1035"/>
          <ac:spMkLst>
            <pc:docMk/>
            <pc:sldMk cId="1600822523" sldId="414"/>
            <ac:spMk id="72" creationId="{34F5EF3A-EF97-1DD2-0366-203DF6993EBF}"/>
          </ac:spMkLst>
        </pc:spChg>
        <pc:spChg chg="mod">
          <ac:chgData name="Jeff Reid" userId="37da0ee9-625e-465d-9df3-e6410d9e0fca" providerId="ADAL" clId="{22A529E6-0440-40E8-A948-8FA602FAFC62}" dt="2024-04-22T00:32:59.121" v="2848" actId="1036"/>
          <ac:spMkLst>
            <pc:docMk/>
            <pc:sldMk cId="1600822523" sldId="414"/>
            <ac:spMk id="73" creationId="{CCF50B4C-2C67-A70A-4CCB-E7782EAFD337}"/>
          </ac:spMkLst>
        </pc:spChg>
        <pc:spChg chg="mod">
          <ac:chgData name="Jeff Reid" userId="37da0ee9-625e-465d-9df3-e6410d9e0fca" providerId="ADAL" clId="{22A529E6-0440-40E8-A948-8FA602FAFC62}" dt="2024-04-22T00:33:02.945" v="2863" actId="1035"/>
          <ac:spMkLst>
            <pc:docMk/>
            <pc:sldMk cId="1600822523" sldId="414"/>
            <ac:spMk id="74" creationId="{EE3AB4E8-51B5-DE18-6278-FECE1956C930}"/>
          </ac:spMkLst>
        </pc:spChg>
        <pc:spChg chg="mod">
          <ac:chgData name="Jeff Reid" userId="37da0ee9-625e-465d-9df3-e6410d9e0fca" providerId="ADAL" clId="{22A529E6-0440-40E8-A948-8FA602FAFC62}" dt="2024-04-22T00:33:07.752" v="2882" actId="1035"/>
          <ac:spMkLst>
            <pc:docMk/>
            <pc:sldMk cId="1600822523" sldId="414"/>
            <ac:spMk id="75" creationId="{9631A206-5032-291E-19A2-D6F82871A751}"/>
          </ac:spMkLst>
        </pc:spChg>
        <pc:spChg chg="mod">
          <ac:chgData name="Jeff Reid" userId="37da0ee9-625e-465d-9df3-e6410d9e0fca" providerId="ADAL" clId="{22A529E6-0440-40E8-A948-8FA602FAFC62}" dt="2024-04-22T00:33:11.419" v="2895" actId="1035"/>
          <ac:spMkLst>
            <pc:docMk/>
            <pc:sldMk cId="1600822523" sldId="414"/>
            <ac:spMk id="76" creationId="{62B4390D-F0F9-6456-9E33-391B8BE2A83E}"/>
          </ac:spMkLst>
        </pc:spChg>
        <pc:spChg chg="mod">
          <ac:chgData name="Jeff Reid" userId="37da0ee9-625e-465d-9df3-e6410d9e0fca" providerId="ADAL" clId="{22A529E6-0440-40E8-A948-8FA602FAFC62}" dt="2024-04-22T00:33:16.905" v="2916" actId="1035"/>
          <ac:spMkLst>
            <pc:docMk/>
            <pc:sldMk cId="1600822523" sldId="414"/>
            <ac:spMk id="77" creationId="{9443C43C-983B-3769-0EBF-A0156D0368AD}"/>
          </ac:spMkLst>
        </pc:spChg>
        <pc:spChg chg="mod">
          <ac:chgData name="Jeff Reid" userId="37da0ee9-625e-465d-9df3-e6410d9e0fca" providerId="ADAL" clId="{22A529E6-0440-40E8-A948-8FA602FAFC62}" dt="2024-04-22T00:34:25.162" v="3033" actId="1035"/>
          <ac:spMkLst>
            <pc:docMk/>
            <pc:sldMk cId="1600822523" sldId="414"/>
            <ac:spMk id="78" creationId="{8A0BD3D6-846A-64B7-8BDA-B153632B13A9}"/>
          </ac:spMkLst>
        </pc:spChg>
        <pc:spChg chg="mod">
          <ac:chgData name="Jeff Reid" userId="37da0ee9-625e-465d-9df3-e6410d9e0fca" providerId="ADAL" clId="{22A529E6-0440-40E8-A948-8FA602FAFC62}" dt="2024-04-22T00:32:53.387" v="2818" actId="1035"/>
          <ac:spMkLst>
            <pc:docMk/>
            <pc:sldMk cId="1600822523" sldId="414"/>
            <ac:spMk id="79" creationId="{112794DF-407D-EF94-621F-11EC912C0FD8}"/>
          </ac:spMkLst>
        </pc:spChg>
        <pc:spChg chg="mod">
          <ac:chgData name="Jeff Reid" userId="37da0ee9-625e-465d-9df3-e6410d9e0fca" providerId="ADAL" clId="{22A529E6-0440-40E8-A948-8FA602FAFC62}" dt="2024-04-22T00:32:59.121" v="2848" actId="1036"/>
          <ac:spMkLst>
            <pc:docMk/>
            <pc:sldMk cId="1600822523" sldId="414"/>
            <ac:spMk id="80" creationId="{6656B2A7-6B8C-8AEB-288E-F4BB3DFB7EF5}"/>
          </ac:spMkLst>
        </pc:spChg>
        <pc:spChg chg="mod">
          <ac:chgData name="Jeff Reid" userId="37da0ee9-625e-465d-9df3-e6410d9e0fca" providerId="ADAL" clId="{22A529E6-0440-40E8-A948-8FA602FAFC62}" dt="2024-04-22T00:33:02.945" v="2863" actId="1035"/>
          <ac:spMkLst>
            <pc:docMk/>
            <pc:sldMk cId="1600822523" sldId="414"/>
            <ac:spMk id="81" creationId="{7A7F3048-41ED-7591-5D87-2814490F4FF3}"/>
          </ac:spMkLst>
        </pc:spChg>
        <pc:spChg chg="mod">
          <ac:chgData name="Jeff Reid" userId="37da0ee9-625e-465d-9df3-e6410d9e0fca" providerId="ADAL" clId="{22A529E6-0440-40E8-A948-8FA602FAFC62}" dt="2024-04-22T00:33:07.752" v="2882" actId="1035"/>
          <ac:spMkLst>
            <pc:docMk/>
            <pc:sldMk cId="1600822523" sldId="414"/>
            <ac:spMk id="82" creationId="{426D2B1B-813F-64C8-F0C2-C91F3DA760CF}"/>
          </ac:spMkLst>
        </pc:spChg>
        <pc:spChg chg="mod">
          <ac:chgData name="Jeff Reid" userId="37da0ee9-625e-465d-9df3-e6410d9e0fca" providerId="ADAL" clId="{22A529E6-0440-40E8-A948-8FA602FAFC62}" dt="2024-04-22T00:33:11.419" v="2895" actId="1035"/>
          <ac:spMkLst>
            <pc:docMk/>
            <pc:sldMk cId="1600822523" sldId="414"/>
            <ac:spMk id="83" creationId="{FA9B44BD-F81E-04ED-0040-189C281BDA33}"/>
          </ac:spMkLst>
        </pc:spChg>
        <pc:spChg chg="mod">
          <ac:chgData name="Jeff Reid" userId="37da0ee9-625e-465d-9df3-e6410d9e0fca" providerId="ADAL" clId="{22A529E6-0440-40E8-A948-8FA602FAFC62}" dt="2024-04-22T00:33:16.905" v="2916" actId="1035"/>
          <ac:spMkLst>
            <pc:docMk/>
            <pc:sldMk cId="1600822523" sldId="414"/>
            <ac:spMk id="84" creationId="{E41131EB-74B8-3834-436A-17F710BA6283}"/>
          </ac:spMkLst>
        </pc:spChg>
        <pc:spChg chg="mod">
          <ac:chgData name="Jeff Reid" userId="37da0ee9-625e-465d-9df3-e6410d9e0fca" providerId="ADAL" clId="{22A529E6-0440-40E8-A948-8FA602FAFC62}" dt="2024-04-22T00:34:25.162" v="3033" actId="1035"/>
          <ac:spMkLst>
            <pc:docMk/>
            <pc:sldMk cId="1600822523" sldId="414"/>
            <ac:spMk id="85" creationId="{F4BCBDCD-0005-F223-3FFC-393FCC1ED1DB}"/>
          </ac:spMkLst>
        </pc:spChg>
        <pc:spChg chg="mod">
          <ac:chgData name="Jeff Reid" userId="37da0ee9-625e-465d-9df3-e6410d9e0fca" providerId="ADAL" clId="{22A529E6-0440-40E8-A948-8FA602FAFC62}" dt="2024-04-22T00:32:14.628" v="2739" actId="1035"/>
          <ac:spMkLst>
            <pc:docMk/>
            <pc:sldMk cId="1600822523" sldId="414"/>
            <ac:spMk id="86" creationId="{A144F6CD-5D99-5012-F6FD-98029D6013EC}"/>
          </ac:spMkLst>
        </pc:spChg>
        <pc:spChg chg="mod">
          <ac:chgData name="Jeff Reid" userId="37da0ee9-625e-465d-9df3-e6410d9e0fca" providerId="ADAL" clId="{22A529E6-0440-40E8-A948-8FA602FAFC62}" dt="2024-04-22T00:32:14.628" v="2739" actId="1035"/>
          <ac:spMkLst>
            <pc:docMk/>
            <pc:sldMk cId="1600822523" sldId="414"/>
            <ac:spMk id="87" creationId="{341FA52A-1DA6-9E39-5DC1-5F5DD4E0F71A}"/>
          </ac:spMkLst>
        </pc:spChg>
      </pc:sldChg>
      <pc:sldChg chg="add replTag delTag">
        <pc:chgData name="Jeff Reid" userId="37da0ee9-625e-465d-9df3-e6410d9e0fca" providerId="ADAL" clId="{22A529E6-0440-40E8-A948-8FA602FAFC62}" dt="2024-04-22T00:59:01.564" v="4106"/>
        <pc:sldMkLst>
          <pc:docMk/>
          <pc:sldMk cId="3905821933" sldId="415"/>
        </pc:sldMkLst>
      </pc:sldChg>
      <pc:sldChg chg="addSp delSp modSp mod replTag delTag">
        <pc:chgData name="Jeff Reid" userId="37da0ee9-625e-465d-9df3-e6410d9e0fca" providerId="ADAL" clId="{22A529E6-0440-40E8-A948-8FA602FAFC62}" dt="2024-04-22T01:55:52.269" v="4116"/>
        <pc:sldMkLst>
          <pc:docMk/>
          <pc:sldMk cId="4140007323" sldId="427"/>
        </pc:sldMkLst>
        <pc:spChg chg="del">
          <ac:chgData name="Jeff Reid" userId="37da0ee9-625e-465d-9df3-e6410d9e0fca" providerId="ADAL" clId="{22A529E6-0440-40E8-A948-8FA602FAFC62}" dt="2024-04-22T00:56:38.074" v="4077" actId="931"/>
          <ac:spMkLst>
            <pc:docMk/>
            <pc:sldMk cId="4140007323" sldId="427"/>
            <ac:spMk id="5" creationId="{46D04C0B-1B4A-2D32-4652-9DBCB0AAED51}"/>
          </ac:spMkLst>
        </pc:spChg>
        <pc:spChg chg="mod">
          <ac:chgData name="Jeff Reid" userId="37da0ee9-625e-465d-9df3-e6410d9e0fca" providerId="ADAL" clId="{22A529E6-0440-40E8-A948-8FA602FAFC62}" dt="2024-04-22T00:43:27.073" v="3730" actId="20577"/>
          <ac:spMkLst>
            <pc:docMk/>
            <pc:sldMk cId="4140007323" sldId="427"/>
            <ac:spMk id="6" creationId="{A297555C-936A-16C5-DDE8-4670D8096F13}"/>
          </ac:spMkLst>
        </pc:spChg>
        <pc:picChg chg="add mod">
          <ac:chgData name="Jeff Reid" userId="37da0ee9-625e-465d-9df3-e6410d9e0fca" providerId="ADAL" clId="{22A529E6-0440-40E8-A948-8FA602FAFC62}" dt="2024-04-22T00:56:39.222" v="4079" actId="962"/>
          <ac:picMkLst>
            <pc:docMk/>
            <pc:sldMk cId="4140007323" sldId="427"/>
            <ac:picMk id="7" creationId="{F61E89A9-2844-A35C-07B2-8AC5D2F00AF2}"/>
          </ac:picMkLst>
        </pc:picChg>
      </pc:sldChg>
      <pc:sldChg chg="modSp add mod modAnim replTag delTag">
        <pc:chgData name="Jeff Reid" userId="37da0ee9-625e-465d-9df3-e6410d9e0fca" providerId="ADAL" clId="{22A529E6-0440-40E8-A948-8FA602FAFC62}" dt="2024-04-22T00:52:02.210" v="4021"/>
        <pc:sldMkLst>
          <pc:docMk/>
          <pc:sldMk cId="3137804991" sldId="431"/>
        </pc:sldMkLst>
        <pc:spChg chg="mod">
          <ac:chgData name="Jeff Reid" userId="37da0ee9-625e-465d-9df3-e6410d9e0fca" providerId="ADAL" clId="{22A529E6-0440-40E8-A948-8FA602FAFC62}" dt="2024-04-21T22:53:40.984" v="993" actId="20577"/>
          <ac:spMkLst>
            <pc:docMk/>
            <pc:sldMk cId="3137804991" sldId="431"/>
            <ac:spMk id="2" creationId="{737DEC05-CFB3-140F-1150-19DFF15E95EC}"/>
          </ac:spMkLst>
        </pc:spChg>
        <pc:spChg chg="mod">
          <ac:chgData name="Jeff Reid" userId="37da0ee9-625e-465d-9df3-e6410d9e0fca" providerId="ADAL" clId="{22A529E6-0440-40E8-A948-8FA602FAFC62}" dt="2024-04-21T23:20:31.329" v="1872" actId="114"/>
          <ac:spMkLst>
            <pc:docMk/>
            <pc:sldMk cId="3137804991" sldId="431"/>
            <ac:spMk id="7" creationId="{6079D37D-FBF0-CCE5-83D2-6DF2D170ABAA}"/>
          </ac:spMkLst>
        </pc:spChg>
      </pc:sldChg>
      <pc:sldChg chg="add replTag delTag">
        <pc:chgData name="Jeff Reid" userId="37da0ee9-625e-465d-9df3-e6410d9e0fca" providerId="ADAL" clId="{22A529E6-0440-40E8-A948-8FA602FAFC62}" dt="2024-04-22T00:40:02.505" v="3462"/>
        <pc:sldMkLst>
          <pc:docMk/>
          <pc:sldMk cId="864504741" sldId="432"/>
        </pc:sldMkLst>
      </pc:sldChg>
      <pc:sldChg chg="del replTag delTag">
        <pc:chgData name="Jeff Reid" userId="37da0ee9-625e-465d-9df3-e6410d9e0fca" providerId="ADAL" clId="{22A529E6-0440-40E8-A948-8FA602FAFC62}" dt="2024-04-22T00:39:57.133" v="3453" actId="2696"/>
        <pc:sldMkLst>
          <pc:docMk/>
          <pc:sldMk cId="3460688387" sldId="432"/>
        </pc:sldMkLst>
      </pc:sldChg>
      <pc:sldChg chg="del replTag delTag">
        <pc:chgData name="Jeff Reid" userId="37da0ee9-625e-465d-9df3-e6410d9e0fca" providerId="ADAL" clId="{22A529E6-0440-40E8-A948-8FA602FAFC62}" dt="2024-04-21T22:23:59.698" v="82" actId="47"/>
        <pc:sldMkLst>
          <pc:docMk/>
          <pc:sldMk cId="1145699258" sldId="440"/>
        </pc:sldMkLst>
      </pc:sldChg>
      <pc:sldChg chg="addSp delSp modSp mod delAnim modAnim replTag delTag">
        <pc:chgData name="Jeff Reid" userId="37da0ee9-625e-465d-9df3-e6410d9e0fca" providerId="ADAL" clId="{22A529E6-0440-40E8-A948-8FA602FAFC62}" dt="2024-04-22T00:53:44.799" v="4058"/>
        <pc:sldMkLst>
          <pc:docMk/>
          <pc:sldMk cId="3578366077" sldId="442"/>
        </pc:sldMkLst>
        <pc:spChg chg="mod">
          <ac:chgData name="Jeff Reid" userId="37da0ee9-625e-465d-9df3-e6410d9e0fca" providerId="ADAL" clId="{22A529E6-0440-40E8-A948-8FA602FAFC62}" dt="2024-04-21T22:23:56.374" v="79" actId="20577"/>
          <ac:spMkLst>
            <pc:docMk/>
            <pc:sldMk cId="3578366077" sldId="442"/>
            <ac:spMk id="2" creationId="{8B78DF50-D2AE-6191-7F77-63BE3B75A7D7}"/>
          </ac:spMkLst>
        </pc:spChg>
        <pc:spChg chg="mod">
          <ac:chgData name="Jeff Reid" userId="37da0ee9-625e-465d-9df3-e6410d9e0fca" providerId="ADAL" clId="{22A529E6-0440-40E8-A948-8FA602FAFC62}" dt="2024-04-22T00:47:14.195" v="3793" actId="1035"/>
          <ac:spMkLst>
            <pc:docMk/>
            <pc:sldMk cId="3578366077" sldId="442"/>
            <ac:spMk id="3" creationId="{B8F7F181-9171-0A41-3723-0FDCAD8A771C}"/>
          </ac:spMkLst>
        </pc:spChg>
        <pc:spChg chg="mod">
          <ac:chgData name="Jeff Reid" userId="37da0ee9-625e-465d-9df3-e6410d9e0fca" providerId="ADAL" clId="{22A529E6-0440-40E8-A948-8FA602FAFC62}" dt="2024-04-22T00:47:14.195" v="3793" actId="1035"/>
          <ac:spMkLst>
            <pc:docMk/>
            <pc:sldMk cId="3578366077" sldId="442"/>
            <ac:spMk id="4" creationId="{4FC2E259-EE4F-5E49-F821-361259859E9A}"/>
          </ac:spMkLst>
        </pc:spChg>
        <pc:spChg chg="mod">
          <ac:chgData name="Jeff Reid" userId="37da0ee9-625e-465d-9df3-e6410d9e0fca" providerId="ADAL" clId="{22A529E6-0440-40E8-A948-8FA602FAFC62}" dt="2024-04-22T00:47:14.195" v="3793" actId="1035"/>
          <ac:spMkLst>
            <pc:docMk/>
            <pc:sldMk cId="3578366077" sldId="442"/>
            <ac:spMk id="5" creationId="{9840FCF5-9696-0C02-5223-51A0E283730E}"/>
          </ac:spMkLst>
        </pc:spChg>
        <pc:spChg chg="mod">
          <ac:chgData name="Jeff Reid" userId="37da0ee9-625e-465d-9df3-e6410d9e0fca" providerId="ADAL" clId="{22A529E6-0440-40E8-A948-8FA602FAFC62}" dt="2024-04-22T00:47:14.195" v="3793" actId="1035"/>
          <ac:spMkLst>
            <pc:docMk/>
            <pc:sldMk cId="3578366077" sldId="442"/>
            <ac:spMk id="6" creationId="{92D7403A-3DFE-70CA-0D2E-3FA376CA23B0}"/>
          </ac:spMkLst>
        </pc:spChg>
        <pc:spChg chg="del">
          <ac:chgData name="Jeff Reid" userId="37da0ee9-625e-465d-9df3-e6410d9e0fca" providerId="ADAL" clId="{22A529E6-0440-40E8-A948-8FA602FAFC62}" dt="2024-04-21T22:23:49.756" v="65" actId="478"/>
          <ac:spMkLst>
            <pc:docMk/>
            <pc:sldMk cId="3578366077" sldId="442"/>
            <ac:spMk id="7" creationId="{C0F44324-CADC-416F-6980-9E12E981E976}"/>
          </ac:spMkLst>
        </pc:spChg>
        <pc:spChg chg="del">
          <ac:chgData name="Jeff Reid" userId="37da0ee9-625e-465d-9df3-e6410d9e0fca" providerId="ADAL" clId="{22A529E6-0440-40E8-A948-8FA602FAFC62}" dt="2024-04-21T22:23:49.756" v="65" actId="478"/>
          <ac:spMkLst>
            <pc:docMk/>
            <pc:sldMk cId="3578366077" sldId="442"/>
            <ac:spMk id="8" creationId="{6013B47F-D7BB-49DE-0181-64192AD0BB64}"/>
          </ac:spMkLst>
        </pc:spChg>
        <pc:spChg chg="del">
          <ac:chgData name="Jeff Reid" userId="37da0ee9-625e-465d-9df3-e6410d9e0fca" providerId="ADAL" clId="{22A529E6-0440-40E8-A948-8FA602FAFC62}" dt="2024-04-21T22:23:49.756" v="65" actId="478"/>
          <ac:spMkLst>
            <pc:docMk/>
            <pc:sldMk cId="3578366077" sldId="442"/>
            <ac:spMk id="9" creationId="{A6CD92BA-19D6-513D-688C-AA35A4188647}"/>
          </ac:spMkLst>
        </pc:spChg>
        <pc:spChg chg="del">
          <ac:chgData name="Jeff Reid" userId="37da0ee9-625e-465d-9df3-e6410d9e0fca" providerId="ADAL" clId="{22A529E6-0440-40E8-A948-8FA602FAFC62}" dt="2024-04-21T22:23:49.756" v="65" actId="478"/>
          <ac:spMkLst>
            <pc:docMk/>
            <pc:sldMk cId="3578366077" sldId="442"/>
            <ac:spMk id="10" creationId="{04BECF7D-F6AA-295F-C2CD-EE1C276FF373}"/>
          </ac:spMkLst>
        </pc:spChg>
        <pc:spChg chg="del">
          <ac:chgData name="Jeff Reid" userId="37da0ee9-625e-465d-9df3-e6410d9e0fca" providerId="ADAL" clId="{22A529E6-0440-40E8-A948-8FA602FAFC62}" dt="2024-04-21T22:23:49.756" v="65" actId="478"/>
          <ac:spMkLst>
            <pc:docMk/>
            <pc:sldMk cId="3578366077" sldId="442"/>
            <ac:spMk id="11" creationId="{2CF8B291-8B20-F958-29D2-7DD097B914D9}"/>
          </ac:spMkLst>
        </pc:spChg>
        <pc:spChg chg="del">
          <ac:chgData name="Jeff Reid" userId="37da0ee9-625e-465d-9df3-e6410d9e0fca" providerId="ADAL" clId="{22A529E6-0440-40E8-A948-8FA602FAFC62}" dt="2024-04-21T22:23:49.756" v="65" actId="478"/>
          <ac:spMkLst>
            <pc:docMk/>
            <pc:sldMk cId="3578366077" sldId="442"/>
            <ac:spMk id="12" creationId="{133995E4-F6C3-8FD5-764A-34DC778F74B7}"/>
          </ac:spMkLst>
        </pc:spChg>
        <pc:spChg chg="del">
          <ac:chgData name="Jeff Reid" userId="37da0ee9-625e-465d-9df3-e6410d9e0fca" providerId="ADAL" clId="{22A529E6-0440-40E8-A948-8FA602FAFC62}" dt="2024-04-21T22:23:49.756" v="65" actId="478"/>
          <ac:spMkLst>
            <pc:docMk/>
            <pc:sldMk cId="3578366077" sldId="442"/>
            <ac:spMk id="13" creationId="{7C4C78AA-34A0-576E-E8BE-C75B122F596C}"/>
          </ac:spMkLst>
        </pc:spChg>
        <pc:spChg chg="del">
          <ac:chgData name="Jeff Reid" userId="37da0ee9-625e-465d-9df3-e6410d9e0fca" providerId="ADAL" clId="{22A529E6-0440-40E8-A948-8FA602FAFC62}" dt="2024-04-21T22:23:49.756" v="65" actId="478"/>
          <ac:spMkLst>
            <pc:docMk/>
            <pc:sldMk cId="3578366077" sldId="442"/>
            <ac:spMk id="14" creationId="{1342413F-9F6C-2403-AA29-E609C1D34761}"/>
          </ac:spMkLst>
        </pc:spChg>
        <pc:spChg chg="mod">
          <ac:chgData name="Jeff Reid" userId="37da0ee9-625e-465d-9df3-e6410d9e0fca" providerId="ADAL" clId="{22A529E6-0440-40E8-A948-8FA602FAFC62}" dt="2024-04-22T00:47:14.195" v="3793" actId="1035"/>
          <ac:spMkLst>
            <pc:docMk/>
            <pc:sldMk cId="3578366077" sldId="442"/>
            <ac:spMk id="17" creationId="{7C7A23B6-F1CA-74A3-5428-37B91CC75A73}"/>
          </ac:spMkLst>
        </pc:spChg>
        <pc:spChg chg="mod">
          <ac:chgData name="Jeff Reid" userId="37da0ee9-625e-465d-9df3-e6410d9e0fca" providerId="ADAL" clId="{22A529E6-0440-40E8-A948-8FA602FAFC62}" dt="2024-04-22T00:47:14.195" v="3793" actId="1035"/>
          <ac:spMkLst>
            <pc:docMk/>
            <pc:sldMk cId="3578366077" sldId="442"/>
            <ac:spMk id="18" creationId="{B5B03F36-B7DA-17E7-DC8D-DD1E52257D28}"/>
          </ac:spMkLst>
        </pc:spChg>
        <pc:spChg chg="mod">
          <ac:chgData name="Jeff Reid" userId="37da0ee9-625e-465d-9df3-e6410d9e0fca" providerId="ADAL" clId="{22A529E6-0440-40E8-A948-8FA602FAFC62}" dt="2024-04-22T00:47:14.195" v="3793" actId="1035"/>
          <ac:spMkLst>
            <pc:docMk/>
            <pc:sldMk cId="3578366077" sldId="442"/>
            <ac:spMk id="19" creationId="{7619DF85-BB7F-F5B5-CA28-2766C1331CCD}"/>
          </ac:spMkLst>
        </pc:spChg>
        <pc:spChg chg="mod">
          <ac:chgData name="Jeff Reid" userId="37da0ee9-625e-465d-9df3-e6410d9e0fca" providerId="ADAL" clId="{22A529E6-0440-40E8-A948-8FA602FAFC62}" dt="2024-04-22T00:47:14.195" v="3793" actId="1035"/>
          <ac:spMkLst>
            <pc:docMk/>
            <pc:sldMk cId="3578366077" sldId="442"/>
            <ac:spMk id="20" creationId="{E4437FFC-0938-5745-D3BD-C36E0C2F781E}"/>
          </ac:spMkLst>
        </pc:spChg>
        <pc:spChg chg="add del mod">
          <ac:chgData name="Jeff Reid" userId="37da0ee9-625e-465d-9df3-e6410d9e0fca" providerId="ADAL" clId="{22A529E6-0440-40E8-A948-8FA602FAFC62}" dt="2024-04-22T00:47:18.713" v="3795" actId="478"/>
          <ac:spMkLst>
            <pc:docMk/>
            <pc:sldMk cId="3578366077" sldId="442"/>
            <ac:spMk id="22" creationId="{72AB0FBF-BFDF-C3A6-86BE-916909274ED2}"/>
          </ac:spMkLst>
        </pc:spChg>
        <pc:spChg chg="add del mod">
          <ac:chgData name="Jeff Reid" userId="37da0ee9-625e-465d-9df3-e6410d9e0fca" providerId="ADAL" clId="{22A529E6-0440-40E8-A948-8FA602FAFC62}" dt="2024-04-22T00:47:18.713" v="3795" actId="478"/>
          <ac:spMkLst>
            <pc:docMk/>
            <pc:sldMk cId="3578366077" sldId="442"/>
            <ac:spMk id="24" creationId="{16E490E8-86B4-B103-8587-B621B1BDB544}"/>
          </ac:spMkLst>
        </pc:spChg>
        <pc:spChg chg="add del mod">
          <ac:chgData name="Jeff Reid" userId="37da0ee9-625e-465d-9df3-e6410d9e0fca" providerId="ADAL" clId="{22A529E6-0440-40E8-A948-8FA602FAFC62}" dt="2024-04-22T00:47:18.713" v="3795" actId="478"/>
          <ac:spMkLst>
            <pc:docMk/>
            <pc:sldMk cId="3578366077" sldId="442"/>
            <ac:spMk id="26" creationId="{CCD67BBA-D597-E6ED-156A-938085DDDDF0}"/>
          </ac:spMkLst>
        </pc:spChg>
        <pc:spChg chg="add del mod">
          <ac:chgData name="Jeff Reid" userId="37da0ee9-625e-465d-9df3-e6410d9e0fca" providerId="ADAL" clId="{22A529E6-0440-40E8-A948-8FA602FAFC62}" dt="2024-04-22T00:47:18.713" v="3795" actId="478"/>
          <ac:spMkLst>
            <pc:docMk/>
            <pc:sldMk cId="3578366077" sldId="442"/>
            <ac:spMk id="28" creationId="{D560C67A-0989-A80C-6E1F-25A7760DBD87}"/>
          </ac:spMkLst>
        </pc:spChg>
        <pc:spChg chg="add del mod">
          <ac:chgData name="Jeff Reid" userId="37da0ee9-625e-465d-9df3-e6410d9e0fca" providerId="ADAL" clId="{22A529E6-0440-40E8-A948-8FA602FAFC62}" dt="2024-04-22T00:47:18.713" v="3795" actId="478"/>
          <ac:spMkLst>
            <pc:docMk/>
            <pc:sldMk cId="3578366077" sldId="442"/>
            <ac:spMk id="30" creationId="{9F3A59E5-395D-3267-F9CD-113DADE40FED}"/>
          </ac:spMkLst>
        </pc:spChg>
        <pc:spChg chg="add del mod">
          <ac:chgData name="Jeff Reid" userId="37da0ee9-625e-465d-9df3-e6410d9e0fca" providerId="ADAL" clId="{22A529E6-0440-40E8-A948-8FA602FAFC62}" dt="2024-04-22T00:47:18.713" v="3795" actId="478"/>
          <ac:spMkLst>
            <pc:docMk/>
            <pc:sldMk cId="3578366077" sldId="442"/>
            <ac:spMk id="32" creationId="{95FE469A-B11C-7B93-95AA-64AE1AE71107}"/>
          </ac:spMkLst>
        </pc:spChg>
        <pc:spChg chg="add del mod">
          <ac:chgData name="Jeff Reid" userId="37da0ee9-625e-465d-9df3-e6410d9e0fca" providerId="ADAL" clId="{22A529E6-0440-40E8-A948-8FA602FAFC62}" dt="2024-04-22T00:47:18.713" v="3795" actId="478"/>
          <ac:spMkLst>
            <pc:docMk/>
            <pc:sldMk cId="3578366077" sldId="442"/>
            <ac:spMk id="34" creationId="{B0726342-FBE8-2923-E71B-49AEEA2280B7}"/>
          </ac:spMkLst>
        </pc:spChg>
        <pc:spChg chg="add del mod">
          <ac:chgData name="Jeff Reid" userId="37da0ee9-625e-465d-9df3-e6410d9e0fca" providerId="ADAL" clId="{22A529E6-0440-40E8-A948-8FA602FAFC62}" dt="2024-04-22T00:47:18.713" v="3795" actId="478"/>
          <ac:spMkLst>
            <pc:docMk/>
            <pc:sldMk cId="3578366077" sldId="442"/>
            <ac:spMk id="36" creationId="{713D2CC7-10BA-E920-995E-DAAF244F1EAB}"/>
          </ac:spMkLst>
        </pc:spChg>
        <pc:spChg chg="add mod">
          <ac:chgData name="Jeff Reid" userId="37da0ee9-625e-465d-9df3-e6410d9e0fca" providerId="ADAL" clId="{22A529E6-0440-40E8-A948-8FA602FAFC62}" dt="2024-04-22T00:49:52.673" v="3865" actId="1076"/>
          <ac:spMkLst>
            <pc:docMk/>
            <pc:sldMk cId="3578366077" sldId="442"/>
            <ac:spMk id="37" creationId="{BDF5E225-6F56-3D29-03A4-8C02B8D7122F}"/>
          </ac:spMkLst>
        </pc:spChg>
        <pc:spChg chg="add mod">
          <ac:chgData name="Jeff Reid" userId="37da0ee9-625e-465d-9df3-e6410d9e0fca" providerId="ADAL" clId="{22A529E6-0440-40E8-A948-8FA602FAFC62}" dt="2024-04-22T00:49:53.049" v="3866" actId="1076"/>
          <ac:spMkLst>
            <pc:docMk/>
            <pc:sldMk cId="3578366077" sldId="442"/>
            <ac:spMk id="38" creationId="{46945AE6-CB03-A5A4-5DAD-550618365025}"/>
          </ac:spMkLst>
        </pc:spChg>
        <pc:spChg chg="add mod">
          <ac:chgData name="Jeff Reid" userId="37da0ee9-625e-465d-9df3-e6410d9e0fca" providerId="ADAL" clId="{22A529E6-0440-40E8-A948-8FA602FAFC62}" dt="2024-04-22T00:50:49.705" v="3895" actId="20577"/>
          <ac:spMkLst>
            <pc:docMk/>
            <pc:sldMk cId="3578366077" sldId="442"/>
            <ac:spMk id="39" creationId="{C9882163-F735-EB21-BE12-CFFC428E7CD5}"/>
          </ac:spMkLst>
        </pc:spChg>
      </pc:sldChg>
      <pc:sldChg chg="modSp mod ord replTag delTag">
        <pc:chgData name="Jeff Reid" userId="37da0ee9-625e-465d-9df3-e6410d9e0fca" providerId="ADAL" clId="{22A529E6-0440-40E8-A948-8FA602FAFC62}" dt="2024-04-22T00:54:15.587" v="4064"/>
        <pc:sldMkLst>
          <pc:docMk/>
          <pc:sldMk cId="203335273" sldId="443"/>
        </pc:sldMkLst>
        <pc:spChg chg="mod">
          <ac:chgData name="Jeff Reid" userId="37da0ee9-625e-465d-9df3-e6410d9e0fca" providerId="ADAL" clId="{22A529E6-0440-40E8-A948-8FA602FAFC62}" dt="2024-04-21T23:19:33.383" v="1778" actId="6549"/>
          <ac:spMkLst>
            <pc:docMk/>
            <pc:sldMk cId="203335273" sldId="443"/>
            <ac:spMk id="2" creationId="{29A54937-177A-521C-F457-DD2DFDBCC497}"/>
          </ac:spMkLst>
        </pc:spChg>
        <pc:spChg chg="mod">
          <ac:chgData name="Jeff Reid" userId="37da0ee9-625e-465d-9df3-e6410d9e0fca" providerId="ADAL" clId="{22A529E6-0440-40E8-A948-8FA602FAFC62}" dt="2024-04-21T22:25:10.861" v="115" actId="14100"/>
          <ac:spMkLst>
            <pc:docMk/>
            <pc:sldMk cId="203335273" sldId="443"/>
            <ac:spMk id="5" creationId="{7AA3E57D-4B66-0046-7280-7F46B3D80A8F}"/>
          </ac:spMkLst>
        </pc:spChg>
        <pc:spChg chg="mod">
          <ac:chgData name="Jeff Reid" userId="37da0ee9-625e-465d-9df3-e6410d9e0fca" providerId="ADAL" clId="{22A529E6-0440-40E8-A948-8FA602FAFC62}" dt="2024-04-21T23:01:05.759" v="1340" actId="20577"/>
          <ac:spMkLst>
            <pc:docMk/>
            <pc:sldMk cId="203335273" sldId="443"/>
            <ac:spMk id="6" creationId="{08B79CDC-F31B-06EC-EA93-147A22D913F9}"/>
          </ac:spMkLst>
        </pc:spChg>
        <pc:spChg chg="mod">
          <ac:chgData name="Jeff Reid" userId="37da0ee9-625e-465d-9df3-e6410d9e0fca" providerId="ADAL" clId="{22A529E6-0440-40E8-A948-8FA602FAFC62}" dt="2024-04-21T22:25:18.639" v="117" actId="14100"/>
          <ac:spMkLst>
            <pc:docMk/>
            <pc:sldMk cId="203335273" sldId="443"/>
            <ac:spMk id="7" creationId="{74491FCA-5AEA-F8C1-AB7E-FB6E94C95BA6}"/>
          </ac:spMkLst>
        </pc:spChg>
        <pc:spChg chg="mod">
          <ac:chgData name="Jeff Reid" userId="37da0ee9-625e-465d-9df3-e6410d9e0fca" providerId="ADAL" clId="{22A529E6-0440-40E8-A948-8FA602FAFC62}" dt="2024-04-21T23:01:34.955" v="1374" actId="20577"/>
          <ac:spMkLst>
            <pc:docMk/>
            <pc:sldMk cId="203335273" sldId="443"/>
            <ac:spMk id="8" creationId="{A1627307-2415-2A3A-369B-CB86138ECBDA}"/>
          </ac:spMkLst>
        </pc:spChg>
        <pc:spChg chg="mod">
          <ac:chgData name="Jeff Reid" userId="37da0ee9-625e-465d-9df3-e6410d9e0fca" providerId="ADAL" clId="{22A529E6-0440-40E8-A948-8FA602FAFC62}" dt="2024-04-21T22:55:10.526" v="1206" actId="14100"/>
          <ac:spMkLst>
            <pc:docMk/>
            <pc:sldMk cId="203335273" sldId="443"/>
            <ac:spMk id="9" creationId="{4B84FACB-682C-A422-B498-1DB115256B26}"/>
          </ac:spMkLst>
        </pc:spChg>
        <pc:spChg chg="mod">
          <ac:chgData name="Jeff Reid" userId="37da0ee9-625e-465d-9df3-e6410d9e0fca" providerId="ADAL" clId="{22A529E6-0440-40E8-A948-8FA602FAFC62}" dt="2024-04-21T23:02:13.930" v="1413" actId="20577"/>
          <ac:spMkLst>
            <pc:docMk/>
            <pc:sldMk cId="203335273" sldId="443"/>
            <ac:spMk id="10" creationId="{07C72D07-E17D-3FD2-611A-749C2770CFED}"/>
          </ac:spMkLst>
        </pc:spChg>
        <pc:spChg chg="mod">
          <ac:chgData name="Jeff Reid" userId="37da0ee9-625e-465d-9df3-e6410d9e0fca" providerId="ADAL" clId="{22A529E6-0440-40E8-A948-8FA602FAFC62}" dt="2024-04-21T22:55:13.278" v="1207" actId="14100"/>
          <ac:spMkLst>
            <pc:docMk/>
            <pc:sldMk cId="203335273" sldId="443"/>
            <ac:spMk id="11" creationId="{62F7E5A1-4819-2C08-6DC3-4EE4CC6F7664}"/>
          </ac:spMkLst>
        </pc:spChg>
        <pc:spChg chg="mod">
          <ac:chgData name="Jeff Reid" userId="37da0ee9-625e-465d-9df3-e6410d9e0fca" providerId="ADAL" clId="{22A529E6-0440-40E8-A948-8FA602FAFC62}" dt="2024-04-21T23:02:18.873" v="1420" actId="20577"/>
          <ac:spMkLst>
            <pc:docMk/>
            <pc:sldMk cId="203335273" sldId="443"/>
            <ac:spMk id="12" creationId="{9830AD06-43C6-A57E-566B-E1F0E62BBDAD}"/>
          </ac:spMkLst>
        </pc:spChg>
        <pc:spChg chg="mod">
          <ac:chgData name="Jeff Reid" userId="37da0ee9-625e-465d-9df3-e6410d9e0fca" providerId="ADAL" clId="{22A529E6-0440-40E8-A948-8FA602FAFC62}" dt="2024-04-21T22:55:16.422" v="1208" actId="14100"/>
          <ac:spMkLst>
            <pc:docMk/>
            <pc:sldMk cId="203335273" sldId="443"/>
            <ac:spMk id="13" creationId="{50BAB490-BC03-7253-3BFD-62DAC22A37BF}"/>
          </ac:spMkLst>
        </pc:spChg>
      </pc:sldChg>
      <pc:sldChg chg="delSp modSp mod ord replTag delTag">
        <pc:chgData name="Jeff Reid" userId="37da0ee9-625e-465d-9df3-e6410d9e0fca" providerId="ADAL" clId="{22A529E6-0440-40E8-A948-8FA602FAFC62}" dt="2024-04-22T00:56:50.143" v="4091"/>
        <pc:sldMkLst>
          <pc:docMk/>
          <pc:sldMk cId="1253752179" sldId="445"/>
        </pc:sldMkLst>
        <pc:spChg chg="mod">
          <ac:chgData name="Jeff Reid" userId="37da0ee9-625e-465d-9df3-e6410d9e0fca" providerId="ADAL" clId="{22A529E6-0440-40E8-A948-8FA602FAFC62}" dt="2024-04-21T23:19:05.718" v="1743" actId="1038"/>
          <ac:spMkLst>
            <pc:docMk/>
            <pc:sldMk cId="1253752179" sldId="445"/>
            <ac:spMk id="2" creationId="{29A54937-177A-521C-F457-DD2DFDBCC497}"/>
          </ac:spMkLst>
        </pc:spChg>
        <pc:spChg chg="mod">
          <ac:chgData name="Jeff Reid" userId="37da0ee9-625e-465d-9df3-e6410d9e0fca" providerId="ADAL" clId="{22A529E6-0440-40E8-A948-8FA602FAFC62}" dt="2024-04-21T23:20:08.759" v="1825" actId="20577"/>
          <ac:spMkLst>
            <pc:docMk/>
            <pc:sldMk cId="1253752179" sldId="445"/>
            <ac:spMk id="3" creationId="{2D117EC5-2C7B-248A-A9BB-E56870BC89DB}"/>
          </ac:spMkLst>
        </pc:spChg>
        <pc:spChg chg="mod">
          <ac:chgData name="Jeff Reid" userId="37da0ee9-625e-465d-9df3-e6410d9e0fca" providerId="ADAL" clId="{22A529E6-0440-40E8-A948-8FA602FAFC62}" dt="2024-04-21T23:19:05.718" v="1743" actId="1038"/>
          <ac:spMkLst>
            <pc:docMk/>
            <pc:sldMk cId="1253752179" sldId="445"/>
            <ac:spMk id="5" creationId="{7AA3E57D-4B66-0046-7280-7F46B3D80A8F}"/>
          </ac:spMkLst>
        </pc:spChg>
        <pc:spChg chg="mod">
          <ac:chgData name="Jeff Reid" userId="37da0ee9-625e-465d-9df3-e6410d9e0fca" providerId="ADAL" clId="{22A529E6-0440-40E8-A948-8FA602FAFC62}" dt="2024-04-21T23:19:05.718" v="1743" actId="1038"/>
          <ac:spMkLst>
            <pc:docMk/>
            <pc:sldMk cId="1253752179" sldId="445"/>
            <ac:spMk id="6" creationId="{08B79CDC-F31B-06EC-EA93-147A22D913F9}"/>
          </ac:spMkLst>
        </pc:spChg>
        <pc:spChg chg="mod">
          <ac:chgData name="Jeff Reid" userId="37da0ee9-625e-465d-9df3-e6410d9e0fca" providerId="ADAL" clId="{22A529E6-0440-40E8-A948-8FA602FAFC62}" dt="2024-04-21T23:19:05.718" v="1743" actId="1038"/>
          <ac:spMkLst>
            <pc:docMk/>
            <pc:sldMk cId="1253752179" sldId="445"/>
            <ac:spMk id="7" creationId="{74491FCA-5AEA-F8C1-AB7E-FB6E94C95BA6}"/>
          </ac:spMkLst>
        </pc:spChg>
        <pc:spChg chg="mod">
          <ac:chgData name="Jeff Reid" userId="37da0ee9-625e-465d-9df3-e6410d9e0fca" providerId="ADAL" clId="{22A529E6-0440-40E8-A948-8FA602FAFC62}" dt="2024-04-21T23:19:05.718" v="1743" actId="1038"/>
          <ac:spMkLst>
            <pc:docMk/>
            <pc:sldMk cId="1253752179" sldId="445"/>
            <ac:spMk id="8" creationId="{A1627307-2415-2A3A-369B-CB86138ECBDA}"/>
          </ac:spMkLst>
        </pc:spChg>
        <pc:spChg chg="mod">
          <ac:chgData name="Jeff Reid" userId="37da0ee9-625e-465d-9df3-e6410d9e0fca" providerId="ADAL" clId="{22A529E6-0440-40E8-A948-8FA602FAFC62}" dt="2024-04-21T23:19:05.718" v="1743" actId="1038"/>
          <ac:spMkLst>
            <pc:docMk/>
            <pc:sldMk cId="1253752179" sldId="445"/>
            <ac:spMk id="9" creationId="{4B84FACB-682C-A422-B498-1DB115256B26}"/>
          </ac:spMkLst>
        </pc:spChg>
        <pc:spChg chg="mod">
          <ac:chgData name="Jeff Reid" userId="37da0ee9-625e-465d-9df3-e6410d9e0fca" providerId="ADAL" clId="{22A529E6-0440-40E8-A948-8FA602FAFC62}" dt="2024-04-21T23:19:05.718" v="1743" actId="1038"/>
          <ac:spMkLst>
            <pc:docMk/>
            <pc:sldMk cId="1253752179" sldId="445"/>
            <ac:spMk id="10" creationId="{07C72D07-E17D-3FD2-611A-749C2770CFED}"/>
          </ac:spMkLst>
        </pc:spChg>
        <pc:spChg chg="mod">
          <ac:chgData name="Jeff Reid" userId="37da0ee9-625e-465d-9df3-e6410d9e0fca" providerId="ADAL" clId="{22A529E6-0440-40E8-A948-8FA602FAFC62}" dt="2024-04-21T23:19:05.718" v="1743" actId="1038"/>
          <ac:spMkLst>
            <pc:docMk/>
            <pc:sldMk cId="1253752179" sldId="445"/>
            <ac:spMk id="11" creationId="{62F7E5A1-4819-2C08-6DC3-4EE4CC6F7664}"/>
          </ac:spMkLst>
        </pc:spChg>
        <pc:spChg chg="del mod">
          <ac:chgData name="Jeff Reid" userId="37da0ee9-625e-465d-9df3-e6410d9e0fca" providerId="ADAL" clId="{22A529E6-0440-40E8-A948-8FA602FAFC62}" dt="2024-04-21T23:19:09.189" v="1744" actId="478"/>
          <ac:spMkLst>
            <pc:docMk/>
            <pc:sldMk cId="1253752179" sldId="445"/>
            <ac:spMk id="17" creationId="{11973183-4CB6-8D12-F564-4D79CD9D8931}"/>
          </ac:spMkLst>
        </pc:spChg>
      </pc:sldChg>
      <pc:sldChg chg="addSp delSp modSp del mod replTag delTag">
        <pc:chgData name="Jeff Reid" userId="37da0ee9-625e-465d-9df3-e6410d9e0fca" providerId="ADAL" clId="{22A529E6-0440-40E8-A948-8FA602FAFC62}" dt="2024-04-22T00:40:10.448" v="3467" actId="47"/>
        <pc:sldMkLst>
          <pc:docMk/>
          <pc:sldMk cId="3139104572" sldId="446"/>
        </pc:sldMkLst>
        <pc:graphicFrameChg chg="add del modGraphic">
          <ac:chgData name="Jeff Reid" userId="37da0ee9-625e-465d-9df3-e6410d9e0fca" providerId="ADAL" clId="{22A529E6-0440-40E8-A948-8FA602FAFC62}" dt="2024-04-22T00:34:52.641" v="3050" actId="1032"/>
          <ac:graphicFrameMkLst>
            <pc:docMk/>
            <pc:sldMk cId="3139104572" sldId="446"/>
            <ac:graphicFrameMk id="7" creationId="{74A080F6-02AC-6FA9-8D47-438E2C0B5C4A}"/>
          </ac:graphicFrameMkLst>
        </pc:graphicFrameChg>
      </pc:sldChg>
      <pc:sldChg chg="addSp modSp add mod replTag delTag">
        <pc:chgData name="Jeff Reid" userId="37da0ee9-625e-465d-9df3-e6410d9e0fca" providerId="ADAL" clId="{22A529E6-0440-40E8-A948-8FA602FAFC62}" dt="2024-04-22T00:54:41.146" v="4068"/>
        <pc:sldMkLst>
          <pc:docMk/>
          <pc:sldMk cId="1551253677" sldId="447"/>
        </pc:sldMkLst>
        <pc:spChg chg="mod">
          <ac:chgData name="Jeff Reid" userId="37da0ee9-625e-465d-9df3-e6410d9e0fca" providerId="ADAL" clId="{22A529E6-0440-40E8-A948-8FA602FAFC62}" dt="2024-04-22T00:36:57.688" v="3199" actId="20577"/>
          <ac:spMkLst>
            <pc:docMk/>
            <pc:sldMk cId="1551253677" sldId="447"/>
            <ac:spMk id="2" creationId="{9938D3B6-4F9E-8243-6581-CFBB8CD8A42E}"/>
          </ac:spMkLst>
        </pc:spChg>
        <pc:spChg chg="mod">
          <ac:chgData name="Jeff Reid" userId="37da0ee9-625e-465d-9df3-e6410d9e0fca" providerId="ADAL" clId="{22A529E6-0440-40E8-A948-8FA602FAFC62}" dt="2024-04-22T00:36:34.456" v="3180" actId="14100"/>
          <ac:spMkLst>
            <pc:docMk/>
            <pc:sldMk cId="1551253677" sldId="447"/>
            <ac:spMk id="3" creationId="{C216862F-5C0C-941B-ABAE-0D80407D9817}"/>
          </ac:spMkLst>
        </pc:spChg>
        <pc:spChg chg="add mod">
          <ac:chgData name="Jeff Reid" userId="37da0ee9-625e-465d-9df3-e6410d9e0fca" providerId="ADAL" clId="{22A529E6-0440-40E8-A948-8FA602FAFC62}" dt="2024-04-22T00:36:49.062" v="3183" actId="1076"/>
          <ac:spMkLst>
            <pc:docMk/>
            <pc:sldMk cId="1551253677" sldId="447"/>
            <ac:spMk id="6" creationId="{808534C6-CCD4-55EC-E8C9-19BB6D621AD1}"/>
          </ac:spMkLst>
        </pc:spChg>
      </pc:sldChg>
      <pc:sldChg chg="del replTag delTag">
        <pc:chgData name="Jeff Reid" userId="37da0ee9-625e-465d-9df3-e6410d9e0fca" providerId="ADAL" clId="{22A529E6-0440-40E8-A948-8FA602FAFC62}" dt="2024-04-22T00:35:58.624" v="3146" actId="2696"/>
        <pc:sldMkLst>
          <pc:docMk/>
          <pc:sldMk cId="2596755759" sldId="447"/>
        </pc:sldMkLst>
      </pc:sldChg>
      <pc:sldChg chg="delSp del mod replTag delTag">
        <pc:chgData name="Jeff Reid" userId="37da0ee9-625e-465d-9df3-e6410d9e0fca" providerId="ADAL" clId="{22A529E6-0440-40E8-A948-8FA602FAFC62}" dt="2024-04-22T00:40:15.435" v="3477" actId="47"/>
        <pc:sldMkLst>
          <pc:docMk/>
          <pc:sldMk cId="2911687845" sldId="448"/>
        </pc:sldMkLst>
        <pc:spChg chg="del">
          <ac:chgData name="Jeff Reid" userId="37da0ee9-625e-465d-9df3-e6410d9e0fca" providerId="ADAL" clId="{22A529E6-0440-40E8-A948-8FA602FAFC62}" dt="2024-04-22T00:36:20.369" v="3167" actId="21"/>
          <ac:spMkLst>
            <pc:docMk/>
            <pc:sldMk cId="2911687845" sldId="448"/>
            <ac:spMk id="10" creationId="{1E93D230-760F-2268-05C0-B22951B9CAAC}"/>
          </ac:spMkLst>
        </pc:spChg>
      </pc:sldChg>
      <pc:sldChg chg="new del replTag delTag">
        <pc:chgData name="Jeff Reid" userId="37da0ee9-625e-465d-9df3-e6410d9e0fca" providerId="ADAL" clId="{22A529E6-0440-40E8-A948-8FA602FAFC62}" dt="2024-04-21T23:19:12.177" v="1747" actId="47"/>
        <pc:sldMkLst>
          <pc:docMk/>
          <pc:sldMk cId="1683803226" sldId="449"/>
        </pc:sldMkLst>
      </pc:sldChg>
      <pc:sldChg chg="new del replTag delTag">
        <pc:chgData name="Jeff Reid" userId="37da0ee9-625e-465d-9df3-e6410d9e0fca" providerId="ADAL" clId="{22A529E6-0440-40E8-A948-8FA602FAFC62}" dt="2024-04-22T00:34:26.627" v="3036" actId="47"/>
        <pc:sldMkLst>
          <pc:docMk/>
          <pc:sldMk cId="964505902" sldId="450"/>
        </pc:sldMkLst>
      </pc:sldChg>
      <pc:sldChg chg="addSp delSp modSp new mod ord modAnim replTag delTag">
        <pc:chgData name="Jeff Reid" userId="37da0ee9-625e-465d-9df3-e6410d9e0fca" providerId="ADAL" clId="{22A529E6-0440-40E8-A948-8FA602FAFC62}" dt="2024-04-22T00:50:52.125" v="3897"/>
        <pc:sldMkLst>
          <pc:docMk/>
          <pc:sldMk cId="663446470" sldId="451"/>
        </pc:sldMkLst>
        <pc:spChg chg="mod">
          <ac:chgData name="Jeff Reid" userId="37da0ee9-625e-465d-9df3-e6410d9e0fca" providerId="ADAL" clId="{22A529E6-0440-40E8-A948-8FA602FAFC62}" dt="2024-04-21T22:31:08.351" v="181" actId="1076"/>
          <ac:spMkLst>
            <pc:docMk/>
            <pc:sldMk cId="663446470" sldId="451"/>
            <ac:spMk id="3" creationId="{01CFADBF-43CE-ACBB-7DFB-599EDFFDE750}"/>
          </ac:spMkLst>
        </pc:spChg>
        <pc:spChg chg="mod">
          <ac:chgData name="Jeff Reid" userId="37da0ee9-625e-465d-9df3-e6410d9e0fca" providerId="ADAL" clId="{22A529E6-0440-40E8-A948-8FA602FAFC62}" dt="2024-04-21T22:31:46.781" v="199" actId="1076"/>
          <ac:spMkLst>
            <pc:docMk/>
            <pc:sldMk cId="663446470" sldId="451"/>
            <ac:spMk id="5" creationId="{150FF850-4BE0-E0BC-7735-69F15C0FCE8D}"/>
          </ac:spMkLst>
        </pc:spChg>
        <pc:spChg chg="mod">
          <ac:chgData name="Jeff Reid" userId="37da0ee9-625e-465d-9df3-e6410d9e0fca" providerId="ADAL" clId="{22A529E6-0440-40E8-A948-8FA602FAFC62}" dt="2024-04-21T22:38:19.841" v="475" actId="1076"/>
          <ac:spMkLst>
            <pc:docMk/>
            <pc:sldMk cId="663446470" sldId="451"/>
            <ac:spMk id="7" creationId="{4892D919-DCCE-9A1E-E5B7-9F5AF778A2E7}"/>
          </ac:spMkLst>
        </pc:spChg>
        <pc:spChg chg="mod">
          <ac:chgData name="Jeff Reid" userId="37da0ee9-625e-465d-9df3-e6410d9e0fca" providerId="ADAL" clId="{22A529E6-0440-40E8-A948-8FA602FAFC62}" dt="2024-04-21T22:27:34.201" v="155" actId="242"/>
          <ac:spMkLst>
            <pc:docMk/>
            <pc:sldMk cId="663446470" sldId="451"/>
            <ac:spMk id="10" creationId="{599385A2-EEC8-D8B8-CEEC-5143A4549275}"/>
          </ac:spMkLst>
        </pc:spChg>
        <pc:spChg chg="mod">
          <ac:chgData name="Jeff Reid" userId="37da0ee9-625e-465d-9df3-e6410d9e0fca" providerId="ADAL" clId="{22A529E6-0440-40E8-A948-8FA602FAFC62}" dt="2024-04-21T22:33:37.822" v="316" actId="113"/>
          <ac:spMkLst>
            <pc:docMk/>
            <pc:sldMk cId="663446470" sldId="451"/>
            <ac:spMk id="11" creationId="{F1F6EB3D-287A-1227-D701-45B3CF667F3E}"/>
          </ac:spMkLst>
        </pc:spChg>
        <pc:spChg chg="del">
          <ac:chgData name="Jeff Reid" userId="37da0ee9-625e-465d-9df3-e6410d9e0fca" providerId="ADAL" clId="{22A529E6-0440-40E8-A948-8FA602FAFC62}" dt="2024-04-21T22:32:31.878" v="234" actId="478"/>
          <ac:spMkLst>
            <pc:docMk/>
            <pc:sldMk cId="663446470" sldId="451"/>
            <ac:spMk id="12" creationId="{496F5D3C-E798-B812-99EF-A4294355CFF9}"/>
          </ac:spMkLst>
        </pc:spChg>
        <pc:spChg chg="mod">
          <ac:chgData name="Jeff Reid" userId="37da0ee9-625e-465d-9df3-e6410d9e0fca" providerId="ADAL" clId="{22A529E6-0440-40E8-A948-8FA602FAFC62}" dt="2024-04-21T22:33:41.867" v="318" actId="114"/>
          <ac:spMkLst>
            <pc:docMk/>
            <pc:sldMk cId="663446470" sldId="451"/>
            <ac:spMk id="13" creationId="{A0AA3F88-6E57-B985-7CE4-AC4459C88A87}"/>
          </ac:spMkLst>
        </pc:spChg>
        <pc:spChg chg="del">
          <ac:chgData name="Jeff Reid" userId="37da0ee9-625e-465d-9df3-e6410d9e0fca" providerId="ADAL" clId="{22A529E6-0440-40E8-A948-8FA602FAFC62}" dt="2024-04-21T22:32:53.953" v="257" actId="478"/>
          <ac:spMkLst>
            <pc:docMk/>
            <pc:sldMk cId="663446470" sldId="451"/>
            <ac:spMk id="14" creationId="{62A63EF6-2EDB-B4B2-2346-10D44DF81838}"/>
          </ac:spMkLst>
        </pc:spChg>
        <pc:spChg chg="mod">
          <ac:chgData name="Jeff Reid" userId="37da0ee9-625e-465d-9df3-e6410d9e0fca" providerId="ADAL" clId="{22A529E6-0440-40E8-A948-8FA602FAFC62}" dt="2024-04-21T22:35:15.109" v="419" actId="20577"/>
          <ac:spMkLst>
            <pc:docMk/>
            <pc:sldMk cId="663446470" sldId="451"/>
            <ac:spMk id="15" creationId="{F9FC3D53-00DB-253A-0C7C-819DC0C84830}"/>
          </ac:spMkLst>
        </pc:spChg>
        <pc:spChg chg="del">
          <ac:chgData name="Jeff Reid" userId="37da0ee9-625e-465d-9df3-e6410d9e0fca" providerId="ADAL" clId="{22A529E6-0440-40E8-A948-8FA602FAFC62}" dt="2024-04-21T22:33:12.538" v="276" actId="478"/>
          <ac:spMkLst>
            <pc:docMk/>
            <pc:sldMk cId="663446470" sldId="451"/>
            <ac:spMk id="16" creationId="{168332CD-E614-1B1A-D495-CE0210682603}"/>
          </ac:spMkLst>
        </pc:spChg>
        <pc:spChg chg="mod">
          <ac:chgData name="Jeff Reid" userId="37da0ee9-625e-465d-9df3-e6410d9e0fca" providerId="ADAL" clId="{22A529E6-0440-40E8-A948-8FA602FAFC62}" dt="2024-04-21T22:35:28.130" v="439" actId="114"/>
          <ac:spMkLst>
            <pc:docMk/>
            <pc:sldMk cId="663446470" sldId="451"/>
            <ac:spMk id="17" creationId="{CDD74CA3-6F7D-A068-6786-A0BCDB2FA4FF}"/>
          </ac:spMkLst>
        </pc:spChg>
        <pc:spChg chg="del">
          <ac:chgData name="Jeff Reid" userId="37da0ee9-625e-465d-9df3-e6410d9e0fca" providerId="ADAL" clId="{22A529E6-0440-40E8-A948-8FA602FAFC62}" dt="2024-04-21T22:34:40.497" v="378" actId="478"/>
          <ac:spMkLst>
            <pc:docMk/>
            <pc:sldMk cId="663446470" sldId="451"/>
            <ac:spMk id="18" creationId="{63ED5D5A-49BE-FDA1-CFFF-22AE92C10DFF}"/>
          </ac:spMkLst>
        </pc:spChg>
        <pc:spChg chg="mod">
          <ac:chgData name="Jeff Reid" userId="37da0ee9-625e-465d-9df3-e6410d9e0fca" providerId="ADAL" clId="{22A529E6-0440-40E8-A948-8FA602FAFC62}" dt="2024-04-21T22:35:34.635" v="450" actId="20577"/>
          <ac:spMkLst>
            <pc:docMk/>
            <pc:sldMk cId="663446470" sldId="451"/>
            <ac:spMk id="19" creationId="{626760D2-78BA-D451-A4D4-DCEF61B59717}"/>
          </ac:spMkLst>
        </pc:spChg>
        <pc:spChg chg="add mod">
          <ac:chgData name="Jeff Reid" userId="37da0ee9-625e-465d-9df3-e6410d9e0fca" providerId="ADAL" clId="{22A529E6-0440-40E8-A948-8FA602FAFC62}" dt="2024-04-21T22:31:01.137" v="178" actId="20577"/>
          <ac:spMkLst>
            <pc:docMk/>
            <pc:sldMk cId="663446470" sldId="451"/>
            <ac:spMk id="26" creationId="{B9E3EAD6-2132-ADC8-B3CD-6E2F1EFFEDDF}"/>
          </ac:spMkLst>
        </pc:spChg>
        <pc:spChg chg="add mod">
          <ac:chgData name="Jeff Reid" userId="37da0ee9-625e-465d-9df3-e6410d9e0fca" providerId="ADAL" clId="{22A529E6-0440-40E8-A948-8FA602FAFC62}" dt="2024-04-21T22:31:21.607" v="184" actId="20577"/>
          <ac:spMkLst>
            <pc:docMk/>
            <pc:sldMk cId="663446470" sldId="451"/>
            <ac:spMk id="27" creationId="{903D93B5-B291-B393-AE4A-3CBC2E4E8E2D}"/>
          </ac:spMkLst>
        </pc:spChg>
        <pc:spChg chg="add mod">
          <ac:chgData name="Jeff Reid" userId="37da0ee9-625e-465d-9df3-e6410d9e0fca" providerId="ADAL" clId="{22A529E6-0440-40E8-A948-8FA602FAFC62}" dt="2024-04-21T22:31:39.774" v="196" actId="20577"/>
          <ac:spMkLst>
            <pc:docMk/>
            <pc:sldMk cId="663446470" sldId="451"/>
            <ac:spMk id="28" creationId="{6BC32026-0DF5-0A23-EE2A-B7DE0424D5E8}"/>
          </ac:spMkLst>
        </pc:spChg>
        <pc:spChg chg="add mod">
          <ac:chgData name="Jeff Reid" userId="37da0ee9-625e-465d-9df3-e6410d9e0fca" providerId="ADAL" clId="{22A529E6-0440-40E8-A948-8FA602FAFC62}" dt="2024-04-21T22:31:56.899" v="208" actId="20577"/>
          <ac:spMkLst>
            <pc:docMk/>
            <pc:sldMk cId="663446470" sldId="451"/>
            <ac:spMk id="29" creationId="{26E31A73-59DF-2528-4E4D-AC3F87F4BECD}"/>
          </ac:spMkLst>
        </pc:spChg>
        <pc:spChg chg="add mod">
          <ac:chgData name="Jeff Reid" userId="37da0ee9-625e-465d-9df3-e6410d9e0fca" providerId="ADAL" clId="{22A529E6-0440-40E8-A948-8FA602FAFC62}" dt="2024-04-21T22:35:49.045" v="452" actId="571"/>
          <ac:spMkLst>
            <pc:docMk/>
            <pc:sldMk cId="663446470" sldId="451"/>
            <ac:spMk id="30" creationId="{140518E2-0F71-823F-C316-9F38D956539C}"/>
          </ac:spMkLst>
        </pc:spChg>
        <pc:spChg chg="add mod">
          <ac:chgData name="Jeff Reid" userId="37da0ee9-625e-465d-9df3-e6410d9e0fca" providerId="ADAL" clId="{22A529E6-0440-40E8-A948-8FA602FAFC62}" dt="2024-04-21T22:35:49.045" v="452" actId="571"/>
          <ac:spMkLst>
            <pc:docMk/>
            <pc:sldMk cId="663446470" sldId="451"/>
            <ac:spMk id="31" creationId="{933F00C1-5F11-E39A-5C1F-120A89643764}"/>
          </ac:spMkLst>
        </pc:spChg>
        <pc:spChg chg="add mod">
          <ac:chgData name="Jeff Reid" userId="37da0ee9-625e-465d-9df3-e6410d9e0fca" providerId="ADAL" clId="{22A529E6-0440-40E8-A948-8FA602FAFC62}" dt="2024-04-21T22:35:49.045" v="452" actId="571"/>
          <ac:spMkLst>
            <pc:docMk/>
            <pc:sldMk cId="663446470" sldId="451"/>
            <ac:spMk id="32" creationId="{E9522086-7FF7-0C5F-92D0-FA98854FB273}"/>
          </ac:spMkLst>
        </pc:spChg>
        <pc:graphicFrameChg chg="add del mod">
          <ac:chgData name="Jeff Reid" userId="37da0ee9-625e-465d-9df3-e6410d9e0fca" providerId="ADAL" clId="{22A529E6-0440-40E8-A948-8FA602FAFC62}" dt="2024-04-21T22:27:46.684" v="157"/>
          <ac:graphicFrameMkLst>
            <pc:docMk/>
            <pc:sldMk cId="663446470" sldId="451"/>
            <ac:graphicFrameMk id="25" creationId="{05F7D72D-E0BB-07B0-F87F-08CDA466BBE2}"/>
          </ac:graphicFrameMkLst>
        </pc:graphicFrameChg>
      </pc:sldChg>
      <pc:sldChg chg="addSp delSp modSp new mod modAnim replTag delTag">
        <pc:chgData name="Jeff Reid" userId="37da0ee9-625e-465d-9df3-e6410d9e0fca" providerId="ADAL" clId="{22A529E6-0440-40E8-A948-8FA602FAFC62}" dt="2024-04-21T23:20:44.935" v="1880"/>
        <pc:sldMkLst>
          <pc:docMk/>
          <pc:sldMk cId="1523222153" sldId="452"/>
        </pc:sldMkLst>
        <pc:spChg chg="del">
          <ac:chgData name="Jeff Reid" userId="37da0ee9-625e-465d-9df3-e6410d9e0fca" providerId="ADAL" clId="{22A529E6-0440-40E8-A948-8FA602FAFC62}" dt="2024-04-21T22:44:14.717" v="504" actId="931"/>
          <ac:spMkLst>
            <pc:docMk/>
            <pc:sldMk cId="1523222153" sldId="452"/>
            <ac:spMk id="2" creationId="{87D831E2-FE92-309E-6F5A-1E8509C56CE0}"/>
          </ac:spMkLst>
        </pc:spChg>
        <pc:spChg chg="mod">
          <ac:chgData name="Jeff Reid" userId="37da0ee9-625e-465d-9df3-e6410d9e0fca" providerId="ADAL" clId="{22A529E6-0440-40E8-A948-8FA602FAFC62}" dt="2024-04-21T22:46:12.156" v="586" actId="11530"/>
          <ac:spMkLst>
            <pc:docMk/>
            <pc:sldMk cId="1523222153" sldId="452"/>
            <ac:spMk id="3" creationId="{681462A0-8896-B56F-5894-DE5AC8B2A5AE}"/>
          </ac:spMkLst>
        </pc:spChg>
        <pc:spChg chg="mod">
          <ac:chgData name="Jeff Reid" userId="37da0ee9-625e-465d-9df3-e6410d9e0fca" providerId="ADAL" clId="{22A529E6-0440-40E8-A948-8FA602FAFC62}" dt="2024-04-21T22:49:27.997" v="889" actId="1035"/>
          <ac:spMkLst>
            <pc:docMk/>
            <pc:sldMk cId="1523222153" sldId="452"/>
            <ac:spMk id="4" creationId="{904764CE-8B23-28E6-2414-18CCE5DBF741}"/>
          </ac:spMkLst>
        </pc:spChg>
        <pc:spChg chg="mod">
          <ac:chgData name="Jeff Reid" userId="37da0ee9-625e-465d-9df3-e6410d9e0fca" providerId="ADAL" clId="{22A529E6-0440-40E8-A948-8FA602FAFC62}" dt="2024-04-21T22:49:27.997" v="889" actId="1035"/>
          <ac:spMkLst>
            <pc:docMk/>
            <pc:sldMk cId="1523222153" sldId="452"/>
            <ac:spMk id="5" creationId="{E4CD7BA2-0028-68EA-934D-63475B233316}"/>
          </ac:spMkLst>
        </pc:spChg>
        <pc:spChg chg="mod">
          <ac:chgData name="Jeff Reid" userId="37da0ee9-625e-465d-9df3-e6410d9e0fca" providerId="ADAL" clId="{22A529E6-0440-40E8-A948-8FA602FAFC62}" dt="2024-04-21T22:49:27.997" v="889" actId="1035"/>
          <ac:spMkLst>
            <pc:docMk/>
            <pc:sldMk cId="1523222153" sldId="452"/>
            <ac:spMk id="6" creationId="{1BE2EC8C-1FC4-C327-BE96-034EAD90618D}"/>
          </ac:spMkLst>
        </pc:spChg>
        <pc:spChg chg="mod">
          <ac:chgData name="Jeff Reid" userId="37da0ee9-625e-465d-9df3-e6410d9e0fca" providerId="ADAL" clId="{22A529E6-0440-40E8-A948-8FA602FAFC62}" dt="2024-04-21T22:49:27.997" v="889" actId="1035"/>
          <ac:spMkLst>
            <pc:docMk/>
            <pc:sldMk cId="1523222153" sldId="452"/>
            <ac:spMk id="7" creationId="{FEBC2E99-FDF1-1048-577B-A4F4A1D33BDE}"/>
          </ac:spMkLst>
        </pc:spChg>
        <pc:spChg chg="add del">
          <ac:chgData name="Jeff Reid" userId="37da0ee9-625e-465d-9df3-e6410d9e0fca" providerId="ADAL" clId="{22A529E6-0440-40E8-A948-8FA602FAFC62}" dt="2024-04-21T22:45:41.976" v="583" actId="11529"/>
          <ac:spMkLst>
            <pc:docMk/>
            <pc:sldMk cId="1523222153" sldId="452"/>
            <ac:spMk id="12" creationId="{5D0A7572-E337-4D38-BCEF-F4C91459D7BB}"/>
          </ac:spMkLst>
        </pc:spChg>
        <pc:spChg chg="add mod">
          <ac:chgData name="Jeff Reid" userId="37da0ee9-625e-465d-9df3-e6410d9e0fca" providerId="ADAL" clId="{22A529E6-0440-40E8-A948-8FA602FAFC62}" dt="2024-04-21T22:50:29.377" v="915" actId="1035"/>
          <ac:spMkLst>
            <pc:docMk/>
            <pc:sldMk cId="1523222153" sldId="452"/>
            <ac:spMk id="13" creationId="{A17239D3-CF84-E5CE-761B-EEFB5D7FBCBD}"/>
          </ac:spMkLst>
        </pc:spChg>
        <pc:picChg chg="add mod">
          <ac:chgData name="Jeff Reid" userId="37da0ee9-625e-465d-9df3-e6410d9e0fca" providerId="ADAL" clId="{22A529E6-0440-40E8-A948-8FA602FAFC62}" dt="2024-04-21T22:45:01.582" v="578" actId="1076"/>
          <ac:picMkLst>
            <pc:docMk/>
            <pc:sldMk cId="1523222153" sldId="452"/>
            <ac:picMk id="11" creationId="{20829FA1-AAED-4838-BEFF-51214F35CB2A}"/>
          </ac:picMkLst>
        </pc:picChg>
      </pc:sldChg>
      <pc:sldChg chg="modSp new mod replTag delTag">
        <pc:chgData name="Jeff Reid" userId="37da0ee9-625e-465d-9df3-e6410d9e0fca" providerId="ADAL" clId="{22A529E6-0440-40E8-A948-8FA602FAFC62}" dt="2024-04-22T00:40:02.141" v="3459"/>
        <pc:sldMkLst>
          <pc:docMk/>
          <pc:sldMk cId="526987324" sldId="453"/>
        </pc:sldMkLst>
        <pc:spChg chg="mod">
          <ac:chgData name="Jeff Reid" userId="37da0ee9-625e-465d-9df3-e6410d9e0fca" providerId="ADAL" clId="{22A529E6-0440-40E8-A948-8FA602FAFC62}" dt="2024-04-22T00:16:14.460" v="1932" actId="20577"/>
          <ac:spMkLst>
            <pc:docMk/>
            <pc:sldMk cId="526987324" sldId="453"/>
            <ac:spMk id="2" creationId="{1E40B154-7205-6C3B-F0F5-24CC7CBF6CC4}"/>
          </ac:spMkLst>
        </pc:spChg>
        <pc:spChg chg="mod">
          <ac:chgData name="Jeff Reid" userId="37da0ee9-625e-465d-9df3-e6410d9e0fca" providerId="ADAL" clId="{22A529E6-0440-40E8-A948-8FA602FAFC62}" dt="2024-04-22T00:17:01.206" v="2118" actId="20577"/>
          <ac:spMkLst>
            <pc:docMk/>
            <pc:sldMk cId="526987324" sldId="453"/>
            <ac:spMk id="4" creationId="{E5B3E7C1-6216-794B-D45C-1F74FB1AEDBA}"/>
          </ac:spMkLst>
        </pc:spChg>
      </pc:sldChg>
      <pc:sldChg chg="modSp new del mod replTag delTag">
        <pc:chgData name="Jeff Reid" userId="37da0ee9-625e-465d-9df3-e6410d9e0fca" providerId="ADAL" clId="{22A529E6-0440-40E8-A948-8FA602FAFC62}" dt="2024-04-21T22:54:52.855" v="1195" actId="47"/>
        <pc:sldMkLst>
          <pc:docMk/>
          <pc:sldMk cId="1641170700" sldId="453"/>
        </pc:sldMkLst>
        <pc:spChg chg="mod">
          <ac:chgData name="Jeff Reid" userId="37da0ee9-625e-465d-9df3-e6410d9e0fca" providerId="ADAL" clId="{22A529E6-0440-40E8-A948-8FA602FAFC62}" dt="2024-04-21T22:51:59.089" v="960" actId="20577"/>
          <ac:spMkLst>
            <pc:docMk/>
            <pc:sldMk cId="1641170700" sldId="453"/>
            <ac:spMk id="2" creationId="{FB0DC2E7-0191-9663-5AA9-48E76FB90D85}"/>
          </ac:spMkLst>
        </pc:spChg>
        <pc:spChg chg="mod">
          <ac:chgData name="Jeff Reid" userId="37da0ee9-625e-465d-9df3-e6410d9e0fca" providerId="ADAL" clId="{22A529E6-0440-40E8-A948-8FA602FAFC62}" dt="2024-04-21T22:52:05.321" v="972" actId="20577"/>
          <ac:spMkLst>
            <pc:docMk/>
            <pc:sldMk cId="1641170700" sldId="453"/>
            <ac:spMk id="3" creationId="{53757B2B-AFA5-4ADD-47A4-67F942692C5D}"/>
          </ac:spMkLst>
        </pc:spChg>
      </pc:sldChg>
      <pc:sldChg chg="addSp delSp modSp new mod modClrScheme modAnim replTag delTag chgLayout">
        <pc:chgData name="Jeff Reid" userId="37da0ee9-625e-465d-9df3-e6410d9e0fca" providerId="ADAL" clId="{22A529E6-0440-40E8-A948-8FA602FAFC62}" dt="2024-04-22T00:43:31.974" v="3734"/>
        <pc:sldMkLst>
          <pc:docMk/>
          <pc:sldMk cId="4185958587" sldId="454"/>
        </pc:sldMkLst>
        <pc:spChg chg="mod ord">
          <ac:chgData name="Jeff Reid" userId="37da0ee9-625e-465d-9df3-e6410d9e0fca" providerId="ADAL" clId="{22A529E6-0440-40E8-A948-8FA602FAFC62}" dt="2024-04-22T00:19:16.855" v="2231" actId="26606"/>
          <ac:spMkLst>
            <pc:docMk/>
            <pc:sldMk cId="4185958587" sldId="454"/>
            <ac:spMk id="2" creationId="{AB3087F1-F41B-6F80-AFC5-B25A0EF069EF}"/>
          </ac:spMkLst>
        </pc:spChg>
        <pc:spChg chg="del">
          <ac:chgData name="Jeff Reid" userId="37da0ee9-625e-465d-9df3-e6410d9e0fca" providerId="ADAL" clId="{22A529E6-0440-40E8-A948-8FA602FAFC62}" dt="2024-04-22T00:18:32.047" v="2141" actId="931"/>
          <ac:spMkLst>
            <pc:docMk/>
            <pc:sldMk cId="4185958587" sldId="454"/>
            <ac:spMk id="3" creationId="{43932EF4-5643-18CF-6E1C-0D45ED7C5CF3}"/>
          </ac:spMkLst>
        </pc:spChg>
        <pc:spChg chg="del mod">
          <ac:chgData name="Jeff Reid" userId="37da0ee9-625e-465d-9df3-e6410d9e0fca" providerId="ADAL" clId="{22A529E6-0440-40E8-A948-8FA602FAFC62}" dt="2024-04-22T00:19:16.855" v="2231" actId="26606"/>
          <ac:spMkLst>
            <pc:docMk/>
            <pc:sldMk cId="4185958587" sldId="454"/>
            <ac:spMk id="4" creationId="{D3055951-FA2A-9A35-A4A8-A47294AA38EE}"/>
          </ac:spMkLst>
        </pc:spChg>
        <pc:spChg chg="mod ord">
          <ac:chgData name="Jeff Reid" userId="37da0ee9-625e-465d-9df3-e6410d9e0fca" providerId="ADAL" clId="{22A529E6-0440-40E8-A948-8FA602FAFC62}" dt="2024-04-22T00:19:16.855" v="2231" actId="26606"/>
          <ac:spMkLst>
            <pc:docMk/>
            <pc:sldMk cId="4185958587" sldId="454"/>
            <ac:spMk id="5" creationId="{4E99FA73-C24D-8191-A390-BCAD05E19072}"/>
          </ac:spMkLst>
        </pc:spChg>
        <pc:spChg chg="mod">
          <ac:chgData name="Jeff Reid" userId="37da0ee9-625e-465d-9df3-e6410d9e0fca" providerId="ADAL" clId="{22A529E6-0440-40E8-A948-8FA602FAFC62}" dt="2024-04-22T00:19:16.855" v="2231" actId="26606"/>
          <ac:spMkLst>
            <pc:docMk/>
            <pc:sldMk cId="4185958587" sldId="454"/>
            <ac:spMk id="6" creationId="{0B014C1F-ADD2-2068-3024-9B9885CD69DF}"/>
          </ac:spMkLst>
        </pc:spChg>
        <pc:spChg chg="add mod">
          <ac:chgData name="Jeff Reid" userId="37da0ee9-625e-465d-9df3-e6410d9e0fca" providerId="ADAL" clId="{22A529E6-0440-40E8-A948-8FA602FAFC62}" dt="2024-04-22T00:40:43.370" v="3544" actId="1076"/>
          <ac:spMkLst>
            <pc:docMk/>
            <pc:sldMk cId="4185958587" sldId="454"/>
            <ac:spMk id="9" creationId="{F4C62567-34EA-DD65-E5FC-3E44DDA0BE5C}"/>
          </ac:spMkLst>
        </pc:spChg>
        <pc:spChg chg="add mod">
          <ac:chgData name="Jeff Reid" userId="37da0ee9-625e-465d-9df3-e6410d9e0fca" providerId="ADAL" clId="{22A529E6-0440-40E8-A948-8FA602FAFC62}" dt="2024-04-22T00:26:15.441" v="2272" actId="20577"/>
          <ac:spMkLst>
            <pc:docMk/>
            <pc:sldMk cId="4185958587" sldId="454"/>
            <ac:spMk id="13" creationId="{267593A9-FBCA-5EE6-192E-72D63C1CA560}"/>
          </ac:spMkLst>
        </pc:spChg>
        <pc:spChg chg="add mod">
          <ac:chgData name="Jeff Reid" userId="37da0ee9-625e-465d-9df3-e6410d9e0fca" providerId="ADAL" clId="{22A529E6-0440-40E8-A948-8FA602FAFC62}" dt="2024-04-22T00:26:59.258" v="2337" actId="20577"/>
          <ac:spMkLst>
            <pc:docMk/>
            <pc:sldMk cId="4185958587" sldId="454"/>
            <ac:spMk id="15" creationId="{7EADF6FB-7066-F693-1508-B460112277C3}"/>
          </ac:spMkLst>
        </pc:spChg>
        <pc:spChg chg="add mod">
          <ac:chgData name="Jeff Reid" userId="37da0ee9-625e-465d-9df3-e6410d9e0fca" providerId="ADAL" clId="{22A529E6-0440-40E8-A948-8FA602FAFC62}" dt="2024-04-22T00:27:06.689" v="2360" actId="20577"/>
          <ac:spMkLst>
            <pc:docMk/>
            <pc:sldMk cId="4185958587" sldId="454"/>
            <ac:spMk id="17" creationId="{3AC1946C-28BE-3836-DCC2-1EB1C8A3C389}"/>
          </ac:spMkLst>
        </pc:spChg>
        <pc:spChg chg="add mod">
          <ac:chgData name="Jeff Reid" userId="37da0ee9-625e-465d-9df3-e6410d9e0fca" providerId="ADAL" clId="{22A529E6-0440-40E8-A948-8FA602FAFC62}" dt="2024-04-22T00:27:26.624" v="2424" actId="14100"/>
          <ac:spMkLst>
            <pc:docMk/>
            <pc:sldMk cId="4185958587" sldId="454"/>
            <ac:spMk id="19" creationId="{74CC79A3-2665-0EC6-CF90-CF3336DBE2C2}"/>
          </ac:spMkLst>
        </pc:spChg>
        <pc:picChg chg="add mod">
          <ac:chgData name="Jeff Reid" userId="37da0ee9-625e-465d-9df3-e6410d9e0fca" providerId="ADAL" clId="{22A529E6-0440-40E8-A948-8FA602FAFC62}" dt="2024-04-22T00:20:33.747" v="2234" actId="14826"/>
          <ac:picMkLst>
            <pc:docMk/>
            <pc:sldMk cId="4185958587" sldId="454"/>
            <ac:picMk id="8" creationId="{350AC3DF-CAD8-EADD-C4FF-F1F4E9ED1D6C}"/>
          </ac:picMkLst>
        </pc:picChg>
        <pc:picChg chg="add mod">
          <ac:chgData name="Jeff Reid" userId="37da0ee9-625e-465d-9df3-e6410d9e0fca" providerId="ADAL" clId="{22A529E6-0440-40E8-A948-8FA602FAFC62}" dt="2024-04-22T00:41:00.610" v="3551" actId="1076"/>
          <ac:picMkLst>
            <pc:docMk/>
            <pc:sldMk cId="4185958587" sldId="454"/>
            <ac:picMk id="11" creationId="{AE932AC4-625F-408C-A020-680FC1E5A3A6}"/>
          </ac:picMkLst>
        </pc:picChg>
      </pc:sldChg>
      <pc:sldChg chg="addSp delSp modSp new mod modAnim replTag delTag">
        <pc:chgData name="Jeff Reid" userId="37da0ee9-625e-465d-9df3-e6410d9e0fca" providerId="ADAL" clId="{22A529E6-0440-40E8-A948-8FA602FAFC62}" dt="2024-04-22T00:56:46.562" v="4085"/>
        <pc:sldMkLst>
          <pc:docMk/>
          <pc:sldMk cId="3088883883" sldId="455"/>
        </pc:sldMkLst>
        <pc:spChg chg="mod">
          <ac:chgData name="Jeff Reid" userId="37da0ee9-625e-465d-9df3-e6410d9e0fca" providerId="ADAL" clId="{22A529E6-0440-40E8-A948-8FA602FAFC62}" dt="2024-04-22T00:30:09.681" v="2447" actId="20577"/>
          <ac:spMkLst>
            <pc:docMk/>
            <pc:sldMk cId="3088883883" sldId="455"/>
            <ac:spMk id="2" creationId="{BA66A20A-E43B-2E71-E68F-798082CDD375}"/>
          </ac:spMkLst>
        </pc:spChg>
        <pc:spChg chg="del">
          <ac:chgData name="Jeff Reid" userId="37da0ee9-625e-465d-9df3-e6410d9e0fca" providerId="ADAL" clId="{22A529E6-0440-40E8-A948-8FA602FAFC62}" dt="2024-04-22T00:30:04.331" v="2433" actId="931"/>
          <ac:spMkLst>
            <pc:docMk/>
            <pc:sldMk cId="3088883883" sldId="455"/>
            <ac:spMk id="3" creationId="{B6C16B5A-4852-533B-BC7A-2720141D6D1A}"/>
          </ac:spMkLst>
        </pc:spChg>
        <pc:spChg chg="mod">
          <ac:chgData name="Jeff Reid" userId="37da0ee9-625e-465d-9df3-e6410d9e0fca" providerId="ADAL" clId="{22A529E6-0440-40E8-A948-8FA602FAFC62}" dt="2024-04-22T00:31:07.705" v="2684" actId="20577"/>
          <ac:spMkLst>
            <pc:docMk/>
            <pc:sldMk cId="3088883883" sldId="455"/>
            <ac:spMk id="4" creationId="{51CB9B74-32CD-73D0-7D33-847BADB5760B}"/>
          </ac:spMkLst>
        </pc:spChg>
        <pc:picChg chg="add mod">
          <ac:chgData name="Jeff Reid" userId="37da0ee9-625e-465d-9df3-e6410d9e0fca" providerId="ADAL" clId="{22A529E6-0440-40E8-A948-8FA602FAFC62}" dt="2024-04-22T00:30:06.124" v="2435" actId="962"/>
          <ac:picMkLst>
            <pc:docMk/>
            <pc:sldMk cId="3088883883" sldId="455"/>
            <ac:picMk id="8" creationId="{F510053E-597B-2125-9E3C-36B278F10000}"/>
          </ac:picMkLst>
        </pc:picChg>
      </pc:sldChg>
      <pc:sldChg chg="new del replTag delTag">
        <pc:chgData name="Jeff Reid" userId="37da0ee9-625e-465d-9df3-e6410d9e0fca" providerId="ADAL" clId="{22A529E6-0440-40E8-A948-8FA602FAFC62}" dt="2024-04-22T00:40:11.357" v="3472" actId="47"/>
        <pc:sldMkLst>
          <pc:docMk/>
          <pc:sldMk cId="3606102653" sldId="456"/>
        </pc:sldMkLst>
      </pc:sldChg>
      <pc:sldChg chg="addSp modSp new del mod replTag delTag">
        <pc:chgData name="Jeff Reid" userId="37da0ee9-625e-465d-9df3-e6410d9e0fca" providerId="ADAL" clId="{22A529E6-0440-40E8-A948-8FA602FAFC62}" dt="2024-04-22T00:41:35.247" v="3559" actId="47"/>
        <pc:sldMkLst>
          <pc:docMk/>
          <pc:sldMk cId="482576694" sldId="457"/>
        </pc:sldMkLst>
        <pc:graphicFrameChg chg="add mod modGraphic">
          <ac:chgData name="Jeff Reid" userId="37da0ee9-625e-465d-9df3-e6410d9e0fca" providerId="ADAL" clId="{22A529E6-0440-40E8-A948-8FA602FAFC62}" dt="2024-04-22T00:35:53.004" v="3141" actId="20577"/>
          <ac:graphicFrameMkLst>
            <pc:docMk/>
            <pc:sldMk cId="482576694" sldId="457"/>
            <ac:graphicFrameMk id="5" creationId="{4D684B48-910B-50D1-3AE4-CAD22757DC8F}"/>
          </ac:graphicFrameMkLst>
        </pc:graphicFrameChg>
      </pc:sldChg>
      <pc:sldChg chg="addSp delSp modSp new mod replTag delTag">
        <pc:chgData name="Jeff Reid" userId="37da0ee9-625e-465d-9df3-e6410d9e0fca" providerId="ADAL" clId="{22A529E6-0440-40E8-A948-8FA602FAFC62}" dt="2024-04-22T00:56:11.310" v="4072"/>
        <pc:sldMkLst>
          <pc:docMk/>
          <pc:sldMk cId="3875524252" sldId="458"/>
        </pc:sldMkLst>
        <pc:spChg chg="mod">
          <ac:chgData name="Jeff Reid" userId="37da0ee9-625e-465d-9df3-e6410d9e0fca" providerId="ADAL" clId="{22A529E6-0440-40E8-A948-8FA602FAFC62}" dt="2024-04-22T00:37:19.041" v="3248" actId="20577"/>
          <ac:spMkLst>
            <pc:docMk/>
            <pc:sldMk cId="3875524252" sldId="458"/>
            <ac:spMk id="2" creationId="{FDD130D6-E868-90E0-2AAE-DF9FB0D13E9E}"/>
          </ac:spMkLst>
        </pc:spChg>
        <pc:picChg chg="add del mod">
          <ac:chgData name="Jeff Reid" userId="37da0ee9-625e-465d-9df3-e6410d9e0fca" providerId="ADAL" clId="{22A529E6-0440-40E8-A948-8FA602FAFC62}" dt="2024-04-22T00:37:31.649" v="3252" actId="478"/>
          <ac:picMkLst>
            <pc:docMk/>
            <pc:sldMk cId="3875524252" sldId="458"/>
            <ac:picMk id="6" creationId="{34C86835-5AA6-3C82-B245-FA5D05731AE1}"/>
          </ac:picMkLst>
        </pc:picChg>
        <pc:picChg chg="add mod">
          <ac:chgData name="Jeff Reid" userId="37da0ee9-625e-465d-9df3-e6410d9e0fca" providerId="ADAL" clId="{22A529E6-0440-40E8-A948-8FA602FAFC62}" dt="2024-04-22T00:37:43.488" v="3257" actId="1076"/>
          <ac:picMkLst>
            <pc:docMk/>
            <pc:sldMk cId="3875524252" sldId="458"/>
            <ac:picMk id="8" creationId="{B68F1E13-26BF-DCEF-749A-DE80B5538AAD}"/>
          </ac:picMkLst>
        </pc:picChg>
      </pc:sldChg>
      <pc:sldChg chg="addSp modSp new mod modAnim replTag delTag">
        <pc:chgData name="Jeff Reid" userId="37da0ee9-625e-465d-9df3-e6410d9e0fca" providerId="ADAL" clId="{22A529E6-0440-40E8-A948-8FA602FAFC62}" dt="2024-04-22T00:58:38.157" v="4095"/>
        <pc:sldMkLst>
          <pc:docMk/>
          <pc:sldMk cId="3198056601" sldId="459"/>
        </pc:sldMkLst>
        <pc:spChg chg="mod">
          <ac:chgData name="Jeff Reid" userId="37da0ee9-625e-465d-9df3-e6410d9e0fca" providerId="ADAL" clId="{22A529E6-0440-40E8-A948-8FA602FAFC62}" dt="2024-04-22T00:41:57.033" v="3608" actId="5793"/>
          <ac:spMkLst>
            <pc:docMk/>
            <pc:sldMk cId="3198056601" sldId="459"/>
            <ac:spMk id="2" creationId="{8137BDA5-903A-1774-E663-62582A75A130}"/>
          </ac:spMkLst>
        </pc:spChg>
        <pc:spChg chg="add mod">
          <ac:chgData name="Jeff Reid" userId="37da0ee9-625e-465d-9df3-e6410d9e0fca" providerId="ADAL" clId="{22A529E6-0440-40E8-A948-8FA602FAFC62}" dt="2024-04-22T00:42:41.594" v="3666" actId="1076"/>
          <ac:spMkLst>
            <pc:docMk/>
            <pc:sldMk cId="3198056601" sldId="459"/>
            <ac:spMk id="7" creationId="{6A65B423-D54D-D545-F264-6D832B65797A}"/>
          </ac:spMkLst>
        </pc:spChg>
        <pc:picChg chg="add mod">
          <ac:chgData name="Jeff Reid" userId="37da0ee9-625e-465d-9df3-e6410d9e0fca" providerId="ADAL" clId="{22A529E6-0440-40E8-A948-8FA602FAFC62}" dt="2024-04-22T00:42:12.817" v="3614" actId="1076"/>
          <ac:picMkLst>
            <pc:docMk/>
            <pc:sldMk cId="3198056601" sldId="459"/>
            <ac:picMk id="6" creationId="{3C1132AC-3658-FD19-4E32-F70F329D80F2}"/>
          </ac:picMkLst>
        </pc:picChg>
      </pc:sldChg>
      <pc:sldChg chg="modSp new mod replTag delTag">
        <pc:chgData name="Jeff Reid" userId="37da0ee9-625e-465d-9df3-e6410d9e0fca" providerId="ADAL" clId="{22A529E6-0440-40E8-A948-8FA602FAFC62}" dt="2024-04-22T00:56:46.524" v="4083"/>
        <pc:sldMkLst>
          <pc:docMk/>
          <pc:sldMk cId="199885028" sldId="460"/>
        </pc:sldMkLst>
        <pc:spChg chg="mod">
          <ac:chgData name="Jeff Reid" userId="37da0ee9-625e-465d-9df3-e6410d9e0fca" providerId="ADAL" clId="{22A529E6-0440-40E8-A948-8FA602FAFC62}" dt="2024-04-22T00:51:45.767" v="4015" actId="1076"/>
          <ac:spMkLst>
            <pc:docMk/>
            <pc:sldMk cId="199885028" sldId="460"/>
            <ac:spMk id="2" creationId="{44E203FB-D719-634E-BBB8-DB62D3DEC445}"/>
          </ac:spMkLst>
        </pc:spChg>
        <pc:spChg chg="mod">
          <ac:chgData name="Jeff Reid" userId="37da0ee9-625e-465d-9df3-e6410d9e0fca" providerId="ADAL" clId="{22A529E6-0440-40E8-A948-8FA602FAFC62}" dt="2024-04-22T00:51:43.010" v="4014" actId="1076"/>
          <ac:spMkLst>
            <pc:docMk/>
            <pc:sldMk cId="199885028" sldId="460"/>
            <ac:spMk id="3" creationId="{F48FBFD6-DBDB-9D24-A897-1C22CF442C07}"/>
          </ac:spMkLst>
        </pc:spChg>
      </pc:sldChg>
      <pc:sldChg chg="addSp modSp new mod replTag delTag">
        <pc:chgData name="Jeff Reid" userId="37da0ee9-625e-465d-9df3-e6410d9e0fca" providerId="ADAL" clId="{22A529E6-0440-40E8-A948-8FA602FAFC62}" dt="2024-04-22T00:53:45.445" v="4060"/>
        <pc:sldMkLst>
          <pc:docMk/>
          <pc:sldMk cId="1066226101" sldId="461"/>
        </pc:sldMkLst>
        <pc:spChg chg="mod">
          <ac:chgData name="Jeff Reid" userId="37da0ee9-625e-465d-9df3-e6410d9e0fca" providerId="ADAL" clId="{22A529E6-0440-40E8-A948-8FA602FAFC62}" dt="2024-04-22T00:53:42.651" v="4056" actId="20577"/>
          <ac:spMkLst>
            <pc:docMk/>
            <pc:sldMk cId="1066226101" sldId="461"/>
            <ac:spMk id="2" creationId="{54C4F5FC-6381-545E-BB7A-55444F0AF78C}"/>
          </ac:spMkLst>
        </pc:spChg>
        <pc:picChg chg="add mod modCrop">
          <ac:chgData name="Jeff Reid" userId="37da0ee9-625e-465d-9df3-e6410d9e0fca" providerId="ADAL" clId="{22A529E6-0440-40E8-A948-8FA602FAFC62}" dt="2024-04-22T00:53:37.441" v="4045" actId="1076"/>
          <ac:picMkLst>
            <pc:docMk/>
            <pc:sldMk cId="1066226101" sldId="461"/>
            <ac:picMk id="6" creationId="{9C05CE60-5228-7E7B-0022-D7326E7926F7}"/>
          </ac:picMkLst>
        </pc:picChg>
      </pc:sldChg>
      <pc:sldChg chg="addSp modSp new mod replTag">
        <pc:chgData name="Jeff Reid" userId="37da0ee9-625e-465d-9df3-e6410d9e0fca" providerId="ADAL" clId="{22A529E6-0440-40E8-A948-8FA602FAFC62}" dt="2024-04-22T00:58:52.997" v="4102" actId="962"/>
        <pc:sldMkLst>
          <pc:docMk/>
          <pc:sldMk cId="811124578" sldId="462"/>
        </pc:sldMkLst>
        <pc:picChg chg="add mod">
          <ac:chgData name="Jeff Reid" userId="37da0ee9-625e-465d-9df3-e6410d9e0fca" providerId="ADAL" clId="{22A529E6-0440-40E8-A948-8FA602FAFC62}" dt="2024-04-22T00:58:52.997" v="4102" actId="962"/>
          <ac:picMkLst>
            <pc:docMk/>
            <pc:sldMk cId="811124578" sldId="462"/>
            <ac:picMk id="5" creationId="{AD75DDFB-5EBD-3A1F-C439-9DDD602D64C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0E6579-2D93-8240-B5B9-04B457F30570}" type="datetimeFigureOut">
              <a:rPr lang="en-US" smtClean="0"/>
              <a:t>4/21/2024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C7662-5951-D64E-9170-BBDD05D100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41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5D5B257-C98E-B0DA-9E3F-C9309303B85D}"/>
              </a:ext>
            </a:extLst>
          </p:cNvPr>
          <p:cNvSpPr/>
          <p:nvPr userDrawn="1"/>
        </p:nvSpPr>
        <p:spPr>
          <a:xfrm>
            <a:off x="9554940" y="2134282"/>
            <a:ext cx="2354071" cy="2273886"/>
          </a:xfrm>
          <a:custGeom>
            <a:avLst/>
            <a:gdLst>
              <a:gd name="connsiteX0" fmla="*/ 1234735 w 2354071"/>
              <a:gd name="connsiteY0" fmla="*/ 614 h 2273886"/>
              <a:gd name="connsiteX1" fmla="*/ 2282741 w 2354071"/>
              <a:gd name="connsiteY1" fmla="*/ 333960 h 2273886"/>
              <a:gd name="connsiteX2" fmla="*/ 1552501 w 2354071"/>
              <a:gd name="connsiteY2" fmla="*/ 2246018 h 2273886"/>
              <a:gd name="connsiteX3" fmla="*/ 73179 w 2354071"/>
              <a:gd name="connsiteY3" fmla="*/ 789465 h 2273886"/>
              <a:gd name="connsiteX4" fmla="*/ 1234735 w 2354071"/>
              <a:gd name="connsiteY4" fmla="*/ 614 h 2273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4071" h="2273886">
                <a:moveTo>
                  <a:pt x="1234735" y="614"/>
                </a:moveTo>
                <a:cubicBezTo>
                  <a:pt x="1706563" y="13081"/>
                  <a:pt x="2159465" y="212581"/>
                  <a:pt x="2282741" y="333960"/>
                </a:cubicBezTo>
                <a:cubicBezTo>
                  <a:pt x="2529295" y="576719"/>
                  <a:pt x="2100380" y="2110538"/>
                  <a:pt x="1552501" y="2246018"/>
                </a:cubicBezTo>
                <a:cubicBezTo>
                  <a:pt x="1004623" y="2381498"/>
                  <a:pt x="-324776" y="2042968"/>
                  <a:pt x="73179" y="789465"/>
                </a:cubicBezTo>
                <a:cubicBezTo>
                  <a:pt x="272156" y="162713"/>
                  <a:pt x="762908" y="-11852"/>
                  <a:pt x="1234735" y="614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1F3B831-39D2-F3BA-A6AA-9E6F43CE56B3}"/>
              </a:ext>
            </a:extLst>
          </p:cNvPr>
          <p:cNvSpPr/>
          <p:nvPr userDrawn="1"/>
        </p:nvSpPr>
        <p:spPr>
          <a:xfrm>
            <a:off x="7174107" y="555951"/>
            <a:ext cx="4115992" cy="3687882"/>
          </a:xfrm>
          <a:custGeom>
            <a:avLst/>
            <a:gdLst>
              <a:gd name="connsiteX0" fmla="*/ 2095480 w 4115992"/>
              <a:gd name="connsiteY0" fmla="*/ 1594 h 3687882"/>
              <a:gd name="connsiteX1" fmla="*/ 3212545 w 4115992"/>
              <a:gd name="connsiteY1" fmla="*/ 237897 h 3687882"/>
              <a:gd name="connsiteX2" fmla="*/ 3613312 w 4115992"/>
              <a:gd name="connsiteY2" fmla="*/ 3637982 h 3687882"/>
              <a:gd name="connsiteX3" fmla="*/ 13818 w 4115992"/>
              <a:gd name="connsiteY3" fmla="*/ 1294433 h 3687882"/>
              <a:gd name="connsiteX4" fmla="*/ 2095480 w 4115992"/>
              <a:gd name="connsiteY4" fmla="*/ 1594 h 3687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5992" h="3687882">
                <a:moveTo>
                  <a:pt x="2095480" y="1594"/>
                </a:moveTo>
                <a:cubicBezTo>
                  <a:pt x="2558738" y="-12214"/>
                  <a:pt x="2980502" y="63487"/>
                  <a:pt x="3212545" y="237897"/>
                </a:cubicBezTo>
                <a:cubicBezTo>
                  <a:pt x="3955083" y="796011"/>
                  <a:pt x="4599491" y="3291774"/>
                  <a:pt x="3613312" y="3637982"/>
                </a:cubicBezTo>
                <a:cubicBezTo>
                  <a:pt x="2627132" y="3984191"/>
                  <a:pt x="242913" y="2456409"/>
                  <a:pt x="13818" y="1294433"/>
                </a:cubicBezTo>
                <a:cubicBezTo>
                  <a:pt x="-143685" y="495575"/>
                  <a:pt x="1076313" y="31973"/>
                  <a:pt x="2095480" y="159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A72116D-6F86-BD64-4466-FC5B3E593B08}"/>
              </a:ext>
            </a:extLst>
          </p:cNvPr>
          <p:cNvSpPr/>
          <p:nvPr userDrawn="1"/>
        </p:nvSpPr>
        <p:spPr>
          <a:xfrm>
            <a:off x="7143263" y="4108165"/>
            <a:ext cx="1880411" cy="1898594"/>
          </a:xfrm>
          <a:custGeom>
            <a:avLst/>
            <a:gdLst>
              <a:gd name="connsiteX0" fmla="*/ 831964 w 1880411"/>
              <a:gd name="connsiteY0" fmla="*/ 1 h 1898594"/>
              <a:gd name="connsiteX1" fmla="*/ 1624530 w 1880411"/>
              <a:gd name="connsiteY1" fmla="*/ 228196 h 1898594"/>
              <a:gd name="connsiteX2" fmla="*/ 1527767 w 1880411"/>
              <a:gd name="connsiteY2" fmla="*/ 1893513 h 1898594"/>
              <a:gd name="connsiteX3" fmla="*/ 70 w 1880411"/>
              <a:gd name="connsiteY3" fmla="*/ 463167 h 1898594"/>
              <a:gd name="connsiteX4" fmla="*/ 831964 w 1880411"/>
              <a:gd name="connsiteY4" fmla="*/ 1 h 189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0411" h="1898594">
                <a:moveTo>
                  <a:pt x="831964" y="1"/>
                </a:moveTo>
                <a:cubicBezTo>
                  <a:pt x="1159479" y="-120"/>
                  <a:pt x="1489430" y="83433"/>
                  <a:pt x="1624530" y="228196"/>
                </a:cubicBezTo>
                <a:cubicBezTo>
                  <a:pt x="1933330" y="559082"/>
                  <a:pt x="2030335" y="1811248"/>
                  <a:pt x="1527767" y="1893513"/>
                </a:cubicBezTo>
                <a:cubicBezTo>
                  <a:pt x="1025200" y="1975779"/>
                  <a:pt x="11204" y="1040120"/>
                  <a:pt x="70" y="463167"/>
                </a:cubicBezTo>
                <a:cubicBezTo>
                  <a:pt x="-6193" y="138631"/>
                  <a:pt x="410873" y="157"/>
                  <a:pt x="831964" y="1"/>
                </a:cubicBezTo>
                <a:close/>
              </a:path>
            </a:pathLst>
          </a:cu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6384" y="1774335"/>
            <a:ext cx="6016752" cy="1883664"/>
          </a:xfrm>
        </p:spPr>
        <p:txBody>
          <a:bodyPr lIns="91440" tIns="45720" rIns="91440" bIns="45720" anchor="b">
            <a:no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6384" y="4133668"/>
            <a:ext cx="6016752" cy="466344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32690B4-57BF-C0BE-FA3C-73FE216F0B82}"/>
              </a:ext>
            </a:extLst>
          </p:cNvPr>
          <p:cNvGrpSpPr/>
          <p:nvPr userDrawn="1"/>
        </p:nvGrpSpPr>
        <p:grpSpPr>
          <a:xfrm>
            <a:off x="855739" y="3736017"/>
            <a:ext cx="4949109" cy="147360"/>
            <a:chOff x="3862913" y="5584851"/>
            <a:chExt cx="3422601" cy="14736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83EB04-C33A-D643-DD44-2E8C3C612F33}"/>
                </a:ext>
              </a:extLst>
            </p:cNvPr>
            <p:cNvSpPr/>
            <p:nvPr/>
          </p:nvSpPr>
          <p:spPr>
            <a:xfrm>
              <a:off x="3897354" y="5609493"/>
              <a:ext cx="661045" cy="10784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4EC4960-3667-21EF-9D96-D0357F9D5B70}"/>
                </a:ext>
              </a:extLst>
            </p:cNvPr>
            <p:cNvSpPr/>
            <p:nvPr/>
          </p:nvSpPr>
          <p:spPr>
            <a:xfrm>
              <a:off x="5222038" y="5613190"/>
              <a:ext cx="661045" cy="10784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2AA39EB-8982-D84E-84D7-9AC369FCB451}"/>
                </a:ext>
              </a:extLst>
            </p:cNvPr>
            <p:cNvSpPr/>
            <p:nvPr/>
          </p:nvSpPr>
          <p:spPr>
            <a:xfrm>
              <a:off x="6544127" y="5604473"/>
              <a:ext cx="661045" cy="10784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064C83F-E8F6-A0DF-E60F-A0AF0B0C72B7}"/>
                </a:ext>
              </a:extLst>
            </p:cNvPr>
            <p:cNvSpPr/>
            <p:nvPr/>
          </p:nvSpPr>
          <p:spPr>
            <a:xfrm>
              <a:off x="5883081" y="5602319"/>
              <a:ext cx="661045" cy="1078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FE9D1C1-CC9B-F1C1-7498-F913E559E119}"/>
                </a:ext>
              </a:extLst>
            </p:cNvPr>
            <p:cNvSpPr/>
            <p:nvPr/>
          </p:nvSpPr>
          <p:spPr>
            <a:xfrm>
              <a:off x="4559264" y="5609493"/>
              <a:ext cx="661045" cy="10784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DF4EF94-285C-826B-4425-3849E693C587}"/>
                </a:ext>
              </a:extLst>
            </p:cNvPr>
            <p:cNvSpPr/>
            <p:nvPr/>
          </p:nvSpPr>
          <p:spPr>
            <a:xfrm>
              <a:off x="3862913" y="5584851"/>
              <a:ext cx="3420960" cy="54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9C3254F-05F6-4396-9DC0-8191AAC00760}"/>
                </a:ext>
              </a:extLst>
            </p:cNvPr>
            <p:cNvSpPr/>
            <p:nvPr/>
          </p:nvSpPr>
          <p:spPr>
            <a:xfrm>
              <a:off x="3864554" y="5677949"/>
              <a:ext cx="3420960" cy="54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287B9F6A-0CB7-4B45-9ADB-F3C42D9441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81154" y="1065229"/>
            <a:ext cx="4838886" cy="4396060"/>
          </a:xfrm>
          <a:custGeom>
            <a:avLst/>
            <a:gdLst>
              <a:gd name="connsiteX0" fmla="*/ 2849362 w 4838886"/>
              <a:gd name="connsiteY0" fmla="*/ 329 h 4396060"/>
              <a:gd name="connsiteX1" fmla="*/ 3053469 w 4838886"/>
              <a:gd name="connsiteY1" fmla="*/ 32123 h 4396060"/>
              <a:gd name="connsiteX2" fmla="*/ 4034466 w 4838886"/>
              <a:gd name="connsiteY2" fmla="*/ 3833389 h 4396060"/>
              <a:gd name="connsiteX3" fmla="*/ 8680 w 4838886"/>
              <a:gd name="connsiteY3" fmla="*/ 2421584 h 4396060"/>
              <a:gd name="connsiteX4" fmla="*/ 2849362 w 4838886"/>
              <a:gd name="connsiteY4" fmla="*/ 329 h 439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8886" h="4396060">
                <a:moveTo>
                  <a:pt x="2849362" y="329"/>
                </a:moveTo>
                <a:cubicBezTo>
                  <a:pt x="2921387" y="2240"/>
                  <a:pt x="2989709" y="12527"/>
                  <a:pt x="3053469" y="32123"/>
                </a:cubicBezTo>
                <a:cubicBezTo>
                  <a:pt x="4073625" y="345656"/>
                  <a:pt x="5899598" y="2188300"/>
                  <a:pt x="4034466" y="3833389"/>
                </a:cubicBezTo>
                <a:cubicBezTo>
                  <a:pt x="2169335" y="5478478"/>
                  <a:pt x="172179" y="3055128"/>
                  <a:pt x="8680" y="2421584"/>
                </a:cubicBezTo>
                <a:cubicBezTo>
                  <a:pt x="-144600" y="1827637"/>
                  <a:pt x="1768983" y="-28337"/>
                  <a:pt x="2849362" y="32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39">
            <a:extLst>
              <a:ext uri="{FF2B5EF4-FFF2-40B4-BE49-F238E27FC236}">
                <a16:creationId xmlns:a16="http://schemas.microsoft.com/office/drawing/2014/main" id="{F3C46320-935E-5B4D-560B-5D1677F21D4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6383" y="4505372"/>
            <a:ext cx="6016751" cy="448056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5B64416-8A49-6E46-BB33-2F2110AF7A58}"/>
              </a:ext>
            </a:extLst>
          </p:cNvPr>
          <p:cNvSpPr/>
          <p:nvPr userDrawn="1"/>
        </p:nvSpPr>
        <p:spPr>
          <a:xfrm>
            <a:off x="1789369" y="210606"/>
            <a:ext cx="4014822" cy="2831433"/>
          </a:xfrm>
          <a:custGeom>
            <a:avLst/>
            <a:gdLst>
              <a:gd name="connsiteX0" fmla="*/ 2158295 w 4014822"/>
              <a:gd name="connsiteY0" fmla="*/ 28 h 2831433"/>
              <a:gd name="connsiteX1" fmla="*/ 3821927 w 4014822"/>
              <a:gd name="connsiteY1" fmla="*/ 451707 h 2831433"/>
              <a:gd name="connsiteX2" fmla="*/ 2116392 w 4014822"/>
              <a:gd name="connsiteY2" fmla="*/ 2831372 h 2831433"/>
              <a:gd name="connsiteX3" fmla="*/ 94181 w 4014822"/>
              <a:gd name="connsiteY3" fmla="*/ 648689 h 2831433"/>
              <a:gd name="connsiteX4" fmla="*/ 2158295 w 4014822"/>
              <a:gd name="connsiteY4" fmla="*/ 28 h 2831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4822" h="2831433">
                <a:moveTo>
                  <a:pt x="2158295" y="28"/>
                </a:moveTo>
                <a:cubicBezTo>
                  <a:pt x="2835060" y="2310"/>
                  <a:pt x="3491267" y="145999"/>
                  <a:pt x="3821927" y="451707"/>
                </a:cubicBezTo>
                <a:cubicBezTo>
                  <a:pt x="4577720" y="1150467"/>
                  <a:pt x="2923612" y="2843173"/>
                  <a:pt x="2116392" y="2831372"/>
                </a:cubicBezTo>
                <a:cubicBezTo>
                  <a:pt x="1309172" y="2819570"/>
                  <a:pt x="-421159" y="1396727"/>
                  <a:pt x="94181" y="648689"/>
                </a:cubicBezTo>
                <a:cubicBezTo>
                  <a:pt x="384060" y="227917"/>
                  <a:pt x="1288169" y="-2905"/>
                  <a:pt x="2158295" y="28"/>
                </a:cubicBezTo>
                <a:close/>
              </a:path>
            </a:pathLst>
          </a:cu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701AB8A-21AD-B0F6-6FF0-D9EAE5D057D2}"/>
              </a:ext>
            </a:extLst>
          </p:cNvPr>
          <p:cNvSpPr/>
          <p:nvPr userDrawn="1"/>
        </p:nvSpPr>
        <p:spPr>
          <a:xfrm>
            <a:off x="3317065" y="327525"/>
            <a:ext cx="4310951" cy="2435326"/>
          </a:xfrm>
          <a:custGeom>
            <a:avLst/>
            <a:gdLst>
              <a:gd name="connsiteX0" fmla="*/ 495174 w 4310951"/>
              <a:gd name="connsiteY0" fmla="*/ 362 h 2435326"/>
              <a:gd name="connsiteX1" fmla="*/ 920158 w 4310951"/>
              <a:gd name="connsiteY1" fmla="*/ 105891 h 2435326"/>
              <a:gd name="connsiteX2" fmla="*/ 4180406 w 4310951"/>
              <a:gd name="connsiteY2" fmla="*/ 480943 h 2435326"/>
              <a:gd name="connsiteX3" fmla="*/ 2495563 w 4310951"/>
              <a:gd name="connsiteY3" fmla="*/ 2419118 h 2435326"/>
              <a:gd name="connsiteX4" fmla="*/ 495174 w 4310951"/>
              <a:gd name="connsiteY4" fmla="*/ 362 h 243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0951" h="2435326">
                <a:moveTo>
                  <a:pt x="495174" y="362"/>
                </a:moveTo>
                <a:cubicBezTo>
                  <a:pt x="614244" y="4112"/>
                  <a:pt x="755611" y="37187"/>
                  <a:pt x="920158" y="105891"/>
                </a:cubicBezTo>
                <a:cubicBezTo>
                  <a:pt x="2675326" y="838735"/>
                  <a:pt x="3610717" y="-408443"/>
                  <a:pt x="4180406" y="480943"/>
                </a:cubicBezTo>
                <a:cubicBezTo>
                  <a:pt x="4750095" y="1370329"/>
                  <a:pt x="3320003" y="2351857"/>
                  <a:pt x="2495563" y="2419118"/>
                </a:cubicBezTo>
                <a:cubicBezTo>
                  <a:pt x="276728" y="2668175"/>
                  <a:pt x="-655832" y="-35888"/>
                  <a:pt x="495174" y="3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8287F595-3431-850B-1A46-68302973CC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2001" cy="2655151"/>
          </a:xfrm>
          <a:custGeom>
            <a:avLst/>
            <a:gdLst>
              <a:gd name="connsiteX0" fmla="*/ 0 w 12192001"/>
              <a:gd name="connsiteY0" fmla="*/ 0 h 2655151"/>
              <a:gd name="connsiteX1" fmla="*/ 3 w 12192001"/>
              <a:gd name="connsiteY1" fmla="*/ 0 h 2655151"/>
              <a:gd name="connsiteX2" fmla="*/ 3 w 12192001"/>
              <a:gd name="connsiteY2" fmla="*/ 684 h 2655151"/>
              <a:gd name="connsiteX3" fmla="*/ 12192001 w 12192001"/>
              <a:gd name="connsiteY3" fmla="*/ 684 h 2655151"/>
              <a:gd name="connsiteX4" fmla="*/ 12192001 w 12192001"/>
              <a:gd name="connsiteY4" fmla="*/ 2407911 h 2655151"/>
              <a:gd name="connsiteX5" fmla="*/ 12191530 w 12192001"/>
              <a:gd name="connsiteY5" fmla="*/ 2407919 h 2655151"/>
              <a:gd name="connsiteX6" fmla="*/ 11594288 w 12192001"/>
              <a:gd name="connsiteY6" fmla="*/ 2482798 h 2655151"/>
              <a:gd name="connsiteX7" fmla="*/ 8040907 w 12192001"/>
              <a:gd name="connsiteY7" fmla="*/ 2486905 h 2655151"/>
              <a:gd name="connsiteX8" fmla="*/ 7786272 w 12192001"/>
              <a:gd name="connsiteY8" fmla="*/ 2448495 h 2655151"/>
              <a:gd name="connsiteX9" fmla="*/ 7777580 w 12192001"/>
              <a:gd name="connsiteY9" fmla="*/ 2445658 h 2655151"/>
              <a:gd name="connsiteX10" fmla="*/ 6489657 w 12192001"/>
              <a:gd name="connsiteY10" fmla="*/ 2249648 h 2655151"/>
              <a:gd name="connsiteX11" fmla="*/ 5190288 w 12192001"/>
              <a:gd name="connsiteY11" fmla="*/ 2280694 h 2655151"/>
              <a:gd name="connsiteX12" fmla="*/ 4860723 w 12192001"/>
              <a:gd name="connsiteY12" fmla="*/ 2317751 h 2655151"/>
              <a:gd name="connsiteX13" fmla="*/ 4637970 w 12192001"/>
              <a:gd name="connsiteY13" fmla="*/ 2355635 h 2655151"/>
              <a:gd name="connsiteX14" fmla="*/ 4481399 w 12192001"/>
              <a:gd name="connsiteY14" fmla="*/ 2371393 h 2655151"/>
              <a:gd name="connsiteX15" fmla="*/ 4194516 w 12192001"/>
              <a:gd name="connsiteY15" fmla="*/ 2417596 h 2655151"/>
              <a:gd name="connsiteX16" fmla="*/ 49281 w 12192001"/>
              <a:gd name="connsiteY16" fmla="*/ 2332426 h 2655151"/>
              <a:gd name="connsiteX17" fmla="*/ 0 w 12192001"/>
              <a:gd name="connsiteY17" fmla="*/ 2327645 h 26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92001" h="2655151">
                <a:moveTo>
                  <a:pt x="0" y="0"/>
                </a:moveTo>
                <a:lnTo>
                  <a:pt x="3" y="0"/>
                </a:lnTo>
                <a:lnTo>
                  <a:pt x="3" y="684"/>
                </a:lnTo>
                <a:lnTo>
                  <a:pt x="12192001" y="684"/>
                </a:lnTo>
                <a:lnTo>
                  <a:pt x="12192001" y="2407911"/>
                </a:lnTo>
                <a:lnTo>
                  <a:pt x="12191530" y="2407919"/>
                </a:lnTo>
                <a:cubicBezTo>
                  <a:pt x="12021090" y="2415907"/>
                  <a:pt x="11822558" y="2440015"/>
                  <a:pt x="11594288" y="2482798"/>
                </a:cubicBezTo>
                <a:cubicBezTo>
                  <a:pt x="9971023" y="2787039"/>
                  <a:pt x="8884607" y="2623170"/>
                  <a:pt x="8040907" y="2486905"/>
                </a:cubicBezTo>
                <a:lnTo>
                  <a:pt x="7786272" y="2448495"/>
                </a:lnTo>
                <a:lnTo>
                  <a:pt x="7777580" y="2445658"/>
                </a:lnTo>
                <a:cubicBezTo>
                  <a:pt x="7400112" y="2345342"/>
                  <a:pt x="6970600" y="2275839"/>
                  <a:pt x="6489657" y="2249648"/>
                </a:cubicBezTo>
                <a:cubicBezTo>
                  <a:pt x="6091638" y="2227973"/>
                  <a:pt x="5658398" y="2235960"/>
                  <a:pt x="5190288" y="2280694"/>
                </a:cubicBezTo>
                <a:cubicBezTo>
                  <a:pt x="5085558" y="2288947"/>
                  <a:pt x="4975260" y="2301404"/>
                  <a:pt x="4860723" y="2317751"/>
                </a:cubicBezTo>
                <a:lnTo>
                  <a:pt x="4637970" y="2355635"/>
                </a:lnTo>
                <a:lnTo>
                  <a:pt x="4481399" y="2371393"/>
                </a:lnTo>
                <a:cubicBezTo>
                  <a:pt x="4391550" y="2383254"/>
                  <a:pt x="4295971" y="2398581"/>
                  <a:pt x="4194516" y="2417596"/>
                </a:cubicBezTo>
                <a:cubicBezTo>
                  <a:pt x="2165435" y="2797896"/>
                  <a:pt x="975184" y="2446774"/>
                  <a:pt x="49281" y="2332426"/>
                </a:cubicBezTo>
                <a:lnTo>
                  <a:pt x="0" y="23276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1051560"/>
            <a:ext cx="8101584" cy="1325563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5528" y="3364992"/>
            <a:ext cx="4736592" cy="466344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5528" y="3877056"/>
            <a:ext cx="4736592" cy="1901952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92824" y="3364992"/>
            <a:ext cx="4736592" cy="466344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92824" y="3877056"/>
            <a:ext cx="4736592" cy="1901952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7D252A-6B69-E514-26A6-1C3086E23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1732" y="6231541"/>
            <a:ext cx="377576" cy="346860"/>
          </a:xfrm>
          <a:custGeom>
            <a:avLst/>
            <a:gdLst>
              <a:gd name="connsiteX0" fmla="*/ 207164 w 377576"/>
              <a:gd name="connsiteY0" fmla="*/ 451 h 346860"/>
              <a:gd name="connsiteX1" fmla="*/ 333607 w 377576"/>
              <a:gd name="connsiteY1" fmla="*/ 282909 h 346860"/>
              <a:gd name="connsiteX2" fmla="*/ 2098 w 377576"/>
              <a:gd name="connsiteY2" fmla="*/ 226361 h 346860"/>
              <a:gd name="connsiteX3" fmla="*/ 207164 w 377576"/>
              <a:gd name="connsiteY3" fmla="*/ 451 h 346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576" h="346860">
                <a:moveTo>
                  <a:pt x="207164" y="451"/>
                </a:moveTo>
                <a:cubicBezTo>
                  <a:pt x="290586" y="11344"/>
                  <a:pt x="456827" y="130428"/>
                  <a:pt x="333607" y="282909"/>
                </a:cubicBezTo>
                <a:cubicBezTo>
                  <a:pt x="210386" y="435390"/>
                  <a:pt x="23172" y="273437"/>
                  <a:pt x="2098" y="226361"/>
                </a:cubicBezTo>
                <a:cubicBezTo>
                  <a:pt x="-18976" y="179285"/>
                  <a:pt x="123742" y="-10441"/>
                  <a:pt x="207164" y="451"/>
                </a:cubicBezTo>
                <a:close/>
              </a:path>
            </a:pathLst>
          </a:custGeom>
          <a:ln>
            <a:solidFill>
              <a:schemeClr val="accent4"/>
            </a:solidFill>
          </a:ln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ooter Placeholder 5">
            <a:extLst>
              <a:ext uri="{FF2B5EF4-FFF2-40B4-BE49-F238E27FC236}">
                <a16:creationId xmlns:a16="http://schemas.microsoft.com/office/drawing/2014/main" id="{50138E35-2473-A805-FD57-ACB7C55E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2" y="6281928"/>
            <a:ext cx="2450592" cy="2743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/>
              <a:t>Voyageur Beaver 50th – Apr 21,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C66C81F-38A6-E13C-358A-CF2B70477129}"/>
              </a:ext>
            </a:extLst>
          </p:cNvPr>
          <p:cNvSpPr/>
          <p:nvPr userDrawn="1"/>
        </p:nvSpPr>
        <p:spPr>
          <a:xfrm>
            <a:off x="892936" y="2088672"/>
            <a:ext cx="1920247" cy="1937932"/>
          </a:xfrm>
          <a:custGeom>
            <a:avLst/>
            <a:gdLst>
              <a:gd name="connsiteX0" fmla="*/ 952167 w 1920247"/>
              <a:gd name="connsiteY0" fmla="*/ 2069 h 1937932"/>
              <a:gd name="connsiteX1" fmla="*/ 1146020 w 1920247"/>
              <a:gd name="connsiteY1" fmla="*/ 28022 h 1937932"/>
              <a:gd name="connsiteX2" fmla="*/ 1729489 w 1920247"/>
              <a:gd name="connsiteY2" fmla="*/ 1846370 h 1937932"/>
              <a:gd name="connsiteX3" fmla="*/ 54139 w 1920247"/>
              <a:gd name="connsiteY3" fmla="*/ 1404954 h 1937932"/>
              <a:gd name="connsiteX4" fmla="*/ 952167 w 1920247"/>
              <a:gd name="connsiteY4" fmla="*/ 2069 h 1937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247" h="1937932">
                <a:moveTo>
                  <a:pt x="952167" y="2069"/>
                </a:moveTo>
                <a:cubicBezTo>
                  <a:pt x="1013263" y="5702"/>
                  <a:pt x="1077832" y="14185"/>
                  <a:pt x="1146020" y="28022"/>
                </a:cubicBezTo>
                <a:cubicBezTo>
                  <a:pt x="2237027" y="249423"/>
                  <a:pt x="1911469" y="1616882"/>
                  <a:pt x="1729489" y="1846370"/>
                </a:cubicBezTo>
                <a:cubicBezTo>
                  <a:pt x="1547508" y="2075859"/>
                  <a:pt x="217779" y="1853787"/>
                  <a:pt x="54139" y="1404954"/>
                </a:cubicBezTo>
                <a:cubicBezTo>
                  <a:pt x="-99274" y="984173"/>
                  <a:pt x="35730" y="-52428"/>
                  <a:pt x="952167" y="206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53563E9-0102-A23C-8C56-17D20889363C}"/>
              </a:ext>
            </a:extLst>
          </p:cNvPr>
          <p:cNvSpPr/>
          <p:nvPr userDrawn="1"/>
        </p:nvSpPr>
        <p:spPr>
          <a:xfrm>
            <a:off x="3897600" y="2226588"/>
            <a:ext cx="1919274" cy="1896766"/>
          </a:xfrm>
          <a:custGeom>
            <a:avLst/>
            <a:gdLst>
              <a:gd name="connsiteX0" fmla="*/ 950195 w 1919274"/>
              <a:gd name="connsiteY0" fmla="*/ 709 h 1896766"/>
              <a:gd name="connsiteX1" fmla="*/ 1832169 w 1919274"/>
              <a:gd name="connsiteY1" fmla="*/ 1069588 h 1896766"/>
              <a:gd name="connsiteX2" fmla="*/ 124282 w 1919274"/>
              <a:gd name="connsiteY2" fmla="*/ 1639242 h 1896766"/>
              <a:gd name="connsiteX3" fmla="*/ 764475 w 1919274"/>
              <a:gd name="connsiteY3" fmla="*/ 8116 h 1896766"/>
              <a:gd name="connsiteX4" fmla="*/ 950195 w 1919274"/>
              <a:gd name="connsiteY4" fmla="*/ 709 h 189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9274" h="1896766">
                <a:moveTo>
                  <a:pt x="950195" y="709"/>
                </a:moveTo>
                <a:cubicBezTo>
                  <a:pt x="1430402" y="15667"/>
                  <a:pt x="2174361" y="270758"/>
                  <a:pt x="1832169" y="1069588"/>
                </a:cubicBezTo>
                <a:cubicBezTo>
                  <a:pt x="1441093" y="1982536"/>
                  <a:pt x="509480" y="2087618"/>
                  <a:pt x="124282" y="1639242"/>
                </a:cubicBezTo>
                <a:cubicBezTo>
                  <a:pt x="-260916" y="1190866"/>
                  <a:pt x="333275" y="62351"/>
                  <a:pt x="764475" y="8116"/>
                </a:cubicBezTo>
                <a:cubicBezTo>
                  <a:pt x="818375" y="1336"/>
                  <a:pt x="881594" y="-1428"/>
                  <a:pt x="950195" y="70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4834079-129A-663C-2867-3DC3792C59A0}"/>
              </a:ext>
            </a:extLst>
          </p:cNvPr>
          <p:cNvSpPr/>
          <p:nvPr userDrawn="1"/>
        </p:nvSpPr>
        <p:spPr>
          <a:xfrm>
            <a:off x="6467965" y="2074736"/>
            <a:ext cx="1934216" cy="2008138"/>
          </a:xfrm>
          <a:custGeom>
            <a:avLst/>
            <a:gdLst>
              <a:gd name="connsiteX0" fmla="*/ 1176955 w 1934216"/>
              <a:gd name="connsiteY0" fmla="*/ 963 h 2008138"/>
              <a:gd name="connsiteX1" fmla="*/ 1467457 w 1934216"/>
              <a:gd name="connsiteY1" fmla="*/ 78222 h 2008138"/>
              <a:gd name="connsiteX2" fmla="*/ 1799669 w 1934216"/>
              <a:gd name="connsiteY2" fmla="*/ 1496056 h 2008138"/>
              <a:gd name="connsiteX3" fmla="*/ 471237 w 1934216"/>
              <a:gd name="connsiteY3" fmla="*/ 1889092 h 2008138"/>
              <a:gd name="connsiteX4" fmla="*/ 78202 w 1934216"/>
              <a:gd name="connsiteY4" fmla="*/ 560659 h 2008138"/>
              <a:gd name="connsiteX5" fmla="*/ 1176955 w 1934216"/>
              <a:gd name="connsiteY5" fmla="*/ 963 h 200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34216" h="2008138">
                <a:moveTo>
                  <a:pt x="1176955" y="963"/>
                </a:moveTo>
                <a:cubicBezTo>
                  <a:pt x="1279614" y="5871"/>
                  <a:pt x="1378325" y="29790"/>
                  <a:pt x="1467457" y="78222"/>
                </a:cubicBezTo>
                <a:cubicBezTo>
                  <a:pt x="1942827" y="336525"/>
                  <a:pt x="2057971" y="1020686"/>
                  <a:pt x="1799669" y="1496056"/>
                </a:cubicBezTo>
                <a:cubicBezTo>
                  <a:pt x="1541366" y="1971426"/>
                  <a:pt x="946607" y="2147394"/>
                  <a:pt x="471237" y="1889092"/>
                </a:cubicBezTo>
                <a:cubicBezTo>
                  <a:pt x="-4133" y="1630789"/>
                  <a:pt x="-87835" y="862471"/>
                  <a:pt x="78202" y="560659"/>
                </a:cubicBezTo>
                <a:cubicBezTo>
                  <a:pt x="213106" y="315438"/>
                  <a:pt x="732098" y="-20303"/>
                  <a:pt x="1176955" y="96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50E1CC6-A15E-1B79-5BB9-92C764498AC6}"/>
              </a:ext>
            </a:extLst>
          </p:cNvPr>
          <p:cNvSpPr/>
          <p:nvPr userDrawn="1"/>
        </p:nvSpPr>
        <p:spPr>
          <a:xfrm>
            <a:off x="9350343" y="2088796"/>
            <a:ext cx="1940255" cy="1874587"/>
          </a:xfrm>
          <a:custGeom>
            <a:avLst/>
            <a:gdLst>
              <a:gd name="connsiteX0" fmla="*/ 769429 w 1940255"/>
              <a:gd name="connsiteY0" fmla="*/ 1 h 1874587"/>
              <a:gd name="connsiteX1" fmla="*/ 1809595 w 1940255"/>
              <a:gd name="connsiteY1" fmla="*/ 336815 h 1874587"/>
              <a:gd name="connsiteX2" fmla="*/ 957221 w 1940255"/>
              <a:gd name="connsiteY2" fmla="*/ 1873566 h 1874587"/>
              <a:gd name="connsiteX3" fmla="*/ 84652 w 1940255"/>
              <a:gd name="connsiteY3" fmla="*/ 174906 h 1874587"/>
              <a:gd name="connsiteX4" fmla="*/ 769429 w 1940255"/>
              <a:gd name="connsiteY4" fmla="*/ 1 h 1874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0255" h="1874587">
                <a:moveTo>
                  <a:pt x="769429" y="1"/>
                </a:moveTo>
                <a:cubicBezTo>
                  <a:pt x="1193227" y="-246"/>
                  <a:pt x="1677555" y="102767"/>
                  <a:pt x="1809595" y="336815"/>
                </a:cubicBezTo>
                <a:cubicBezTo>
                  <a:pt x="2044333" y="752901"/>
                  <a:pt x="2069738" y="1913836"/>
                  <a:pt x="957221" y="1873566"/>
                </a:cubicBezTo>
                <a:cubicBezTo>
                  <a:pt x="-155296" y="1833297"/>
                  <a:pt x="-57411" y="431031"/>
                  <a:pt x="84652" y="174906"/>
                </a:cubicBezTo>
                <a:cubicBezTo>
                  <a:pt x="146804" y="62851"/>
                  <a:pt x="439808" y="193"/>
                  <a:pt x="76942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208EE5-3D2D-AD91-3E4D-4F853F8DB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EB68C9D-2145-4CC0-9F00-198AA56E38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0054" y="2205433"/>
            <a:ext cx="1920240" cy="2028271"/>
          </a:xfrm>
          <a:custGeom>
            <a:avLst/>
            <a:gdLst>
              <a:gd name="connsiteX0" fmla="*/ 998505 w 1920240"/>
              <a:gd name="connsiteY0" fmla="*/ 0 h 2028271"/>
              <a:gd name="connsiteX1" fmla="*/ 1920240 w 1920240"/>
              <a:gd name="connsiteY1" fmla="*/ 1014136 h 2028271"/>
              <a:gd name="connsiteX2" fmla="*/ 998505 w 1920240"/>
              <a:gd name="connsiteY2" fmla="*/ 2028271 h 2028271"/>
              <a:gd name="connsiteX3" fmla="*/ 0 w 1920240"/>
              <a:gd name="connsiteY3" fmla="*/ 1014136 h 2028271"/>
              <a:gd name="connsiteX4" fmla="*/ 998505 w 1920240"/>
              <a:gd name="connsiteY4" fmla="*/ 0 h 202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240" h="2028271">
                <a:moveTo>
                  <a:pt x="998505" y="0"/>
                </a:moveTo>
                <a:cubicBezTo>
                  <a:pt x="1318545" y="0"/>
                  <a:pt x="1920240" y="454044"/>
                  <a:pt x="1920240" y="1014136"/>
                </a:cubicBezTo>
                <a:cubicBezTo>
                  <a:pt x="1920240" y="1574227"/>
                  <a:pt x="1318545" y="2028271"/>
                  <a:pt x="998505" y="2028271"/>
                </a:cubicBezTo>
                <a:cubicBezTo>
                  <a:pt x="678465" y="2028271"/>
                  <a:pt x="0" y="1719031"/>
                  <a:pt x="0" y="1014136"/>
                </a:cubicBezTo>
                <a:cubicBezTo>
                  <a:pt x="0" y="309240"/>
                  <a:pt x="678465" y="0"/>
                  <a:pt x="99850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974C254A-D1C1-7C23-7A97-D08B5EF74F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76324" y="2178388"/>
            <a:ext cx="2019168" cy="1860145"/>
          </a:xfrm>
          <a:custGeom>
            <a:avLst/>
            <a:gdLst>
              <a:gd name="connsiteX0" fmla="*/ 1075463 w 2019168"/>
              <a:gd name="connsiteY0" fmla="*/ 1079 h 1860145"/>
              <a:gd name="connsiteX1" fmla="*/ 1370094 w 2019168"/>
              <a:gd name="connsiteY1" fmla="*/ 51869 h 1860145"/>
              <a:gd name="connsiteX2" fmla="*/ 1707509 w 2019168"/>
              <a:gd name="connsiteY2" fmla="*/ 1715406 h 1860145"/>
              <a:gd name="connsiteX3" fmla="*/ 2089 w 2019168"/>
              <a:gd name="connsiteY3" fmla="*/ 1133186 h 1860145"/>
              <a:gd name="connsiteX4" fmla="*/ 1075463 w 2019168"/>
              <a:gd name="connsiteY4" fmla="*/ 1079 h 1860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9168" h="1860145">
                <a:moveTo>
                  <a:pt x="1075463" y="1079"/>
                </a:moveTo>
                <a:cubicBezTo>
                  <a:pt x="1169679" y="5250"/>
                  <a:pt x="1268160" y="21623"/>
                  <a:pt x="1370094" y="51869"/>
                </a:cubicBezTo>
                <a:cubicBezTo>
                  <a:pt x="2028402" y="250981"/>
                  <a:pt x="2264123" y="1392311"/>
                  <a:pt x="1707509" y="1715406"/>
                </a:cubicBezTo>
                <a:cubicBezTo>
                  <a:pt x="1150895" y="2038501"/>
                  <a:pt x="44037" y="1810492"/>
                  <a:pt x="2089" y="1133186"/>
                </a:cubicBezTo>
                <a:cubicBezTo>
                  <a:pt x="-34615" y="540543"/>
                  <a:pt x="415947" y="-28120"/>
                  <a:pt x="1075463" y="107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FD22F399-84EB-DA43-D72E-972541FA68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8875" y="2140559"/>
            <a:ext cx="1959193" cy="2066782"/>
          </a:xfrm>
          <a:custGeom>
            <a:avLst/>
            <a:gdLst>
              <a:gd name="connsiteX0" fmla="*/ 990359 w 1959193"/>
              <a:gd name="connsiteY0" fmla="*/ 0 h 2066782"/>
              <a:gd name="connsiteX1" fmla="*/ 1959193 w 1959193"/>
              <a:gd name="connsiteY1" fmla="*/ 1087188 h 2066782"/>
              <a:gd name="connsiteX2" fmla="*/ 979599 w 1959193"/>
              <a:gd name="connsiteY2" fmla="*/ 2066782 h 2066782"/>
              <a:gd name="connsiteX3" fmla="*/ 6 w 1959193"/>
              <a:gd name="connsiteY3" fmla="*/ 1087188 h 2066782"/>
              <a:gd name="connsiteX4" fmla="*/ 990359 w 1959193"/>
              <a:gd name="connsiteY4" fmla="*/ 0 h 206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9193" h="2066782">
                <a:moveTo>
                  <a:pt x="990359" y="0"/>
                </a:moveTo>
                <a:cubicBezTo>
                  <a:pt x="1531373" y="0"/>
                  <a:pt x="1959193" y="546173"/>
                  <a:pt x="1959193" y="1087188"/>
                </a:cubicBezTo>
                <a:cubicBezTo>
                  <a:pt x="1959193" y="1628203"/>
                  <a:pt x="1520614" y="2066782"/>
                  <a:pt x="979599" y="2066782"/>
                </a:cubicBezTo>
                <a:cubicBezTo>
                  <a:pt x="438585" y="2066782"/>
                  <a:pt x="-1787" y="1431651"/>
                  <a:pt x="6" y="1087188"/>
                </a:cubicBezTo>
                <a:cubicBezTo>
                  <a:pt x="1798" y="742725"/>
                  <a:pt x="449344" y="0"/>
                  <a:pt x="99035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293D7505-3D5F-5EC7-DA15-D6C2DF6E286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20110" y="2140558"/>
            <a:ext cx="2163666" cy="2014651"/>
          </a:xfrm>
          <a:custGeom>
            <a:avLst/>
            <a:gdLst>
              <a:gd name="connsiteX0" fmla="*/ 1273408 w 2163666"/>
              <a:gd name="connsiteY0" fmla="*/ 2029 h 2014651"/>
              <a:gd name="connsiteX1" fmla="*/ 1364459 w 2163666"/>
              <a:gd name="connsiteY1" fmla="*/ 19243 h 2014651"/>
              <a:gd name="connsiteX2" fmla="*/ 1803584 w 2163666"/>
              <a:gd name="connsiteY2" fmla="*/ 1720806 h 2014651"/>
              <a:gd name="connsiteX3" fmla="*/ 1517 w 2163666"/>
              <a:gd name="connsiteY3" fmla="*/ 1088839 h 2014651"/>
              <a:gd name="connsiteX4" fmla="*/ 1273408 w 2163666"/>
              <a:gd name="connsiteY4" fmla="*/ 2029 h 2014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666" h="2014651">
                <a:moveTo>
                  <a:pt x="1273408" y="2029"/>
                </a:moveTo>
                <a:cubicBezTo>
                  <a:pt x="1305447" y="4806"/>
                  <a:pt x="1335918" y="10472"/>
                  <a:pt x="1364459" y="19243"/>
                </a:cubicBezTo>
                <a:cubicBezTo>
                  <a:pt x="1821112" y="159590"/>
                  <a:pt x="2638474" y="984414"/>
                  <a:pt x="1803584" y="1720806"/>
                </a:cubicBezTo>
                <a:cubicBezTo>
                  <a:pt x="968693" y="2457198"/>
                  <a:pt x="46130" y="1643895"/>
                  <a:pt x="1517" y="1088839"/>
                </a:cubicBezTo>
                <a:cubicBezTo>
                  <a:pt x="-40307" y="568475"/>
                  <a:pt x="792832" y="-39632"/>
                  <a:pt x="1273408" y="202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D410CB-8838-F5FE-B127-40EB466A16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734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4AB9408A-B6CD-B62B-A40C-113C980EF1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51468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61463C70-6782-0D6E-7762-61E56776264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4031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E4A9BFDF-CD6B-DB2B-93AB-335CC2AE45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67503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D4374427-D19A-E579-3D78-7A08CED4EE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734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1F400EB7-1FDE-3683-C9B4-63413EE5EA4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51468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39">
            <a:extLst>
              <a:ext uri="{FF2B5EF4-FFF2-40B4-BE49-F238E27FC236}">
                <a16:creationId xmlns:a16="http://schemas.microsoft.com/office/drawing/2014/main" id="{5D8F7F98-168C-5B0E-F2F8-A4AD7BA597D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64031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C5A299EB-BF79-F241-A67B-AD318037BB5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067503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Slide Number Placeholder 47">
            <a:extLst>
              <a:ext uri="{FF2B5EF4-FFF2-40B4-BE49-F238E27FC236}">
                <a16:creationId xmlns:a16="http://schemas.microsoft.com/office/drawing/2014/main" id="{B6BC38C4-7EDF-0398-884C-F604FCF7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3726" y="6232422"/>
            <a:ext cx="350913" cy="338960"/>
          </a:xfrm>
          <a:custGeom>
            <a:avLst/>
            <a:gdLst>
              <a:gd name="connsiteX0" fmla="*/ 154845 w 350913"/>
              <a:gd name="connsiteY0" fmla="*/ 22 h 338960"/>
              <a:gd name="connsiteX1" fmla="*/ 340005 w 350913"/>
              <a:gd name="connsiteY1" fmla="*/ 221278 h 338960"/>
              <a:gd name="connsiteX2" fmla="*/ 10634 w 350913"/>
              <a:gd name="connsiteY2" fmla="*/ 289178 h 338960"/>
              <a:gd name="connsiteX3" fmla="*/ 119488 w 350913"/>
              <a:gd name="connsiteY3" fmla="*/ 4155 h 338960"/>
              <a:gd name="connsiteX4" fmla="*/ 154845 w 350913"/>
              <a:gd name="connsiteY4" fmla="*/ 22 h 33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913" h="338960">
                <a:moveTo>
                  <a:pt x="154845" y="22"/>
                </a:moveTo>
                <a:cubicBezTo>
                  <a:pt x="246677" y="-1293"/>
                  <a:pt x="391912" y="57780"/>
                  <a:pt x="340005" y="221278"/>
                </a:cubicBezTo>
                <a:cubicBezTo>
                  <a:pt x="280684" y="408133"/>
                  <a:pt x="47387" y="325365"/>
                  <a:pt x="10634" y="289178"/>
                </a:cubicBezTo>
                <a:cubicBezTo>
                  <a:pt x="-26119" y="252991"/>
                  <a:pt x="37818" y="24351"/>
                  <a:pt x="119488" y="4155"/>
                </a:cubicBezTo>
                <a:cubicBezTo>
                  <a:pt x="129697" y="1631"/>
                  <a:pt x="141726" y="210"/>
                  <a:pt x="154845" y="22"/>
                </a:cubicBezTo>
                <a:close/>
              </a:path>
            </a:pathLst>
          </a:custGeom>
          <a:ln>
            <a:solidFill>
              <a:schemeClr val="accent4"/>
            </a:solidFill>
          </a:ln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Footer Placeholder 5">
            <a:extLst>
              <a:ext uri="{FF2B5EF4-FFF2-40B4-BE49-F238E27FC236}">
                <a16:creationId xmlns:a16="http://schemas.microsoft.com/office/drawing/2014/main" id="{3324246F-F0D6-1940-4C2D-1B0A3C16A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2" y="6281928"/>
            <a:ext cx="2450592" cy="2743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/>
              <a:t>Voyageur Beaver 50th – Apr 21,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165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C66C81F-38A6-E13C-358A-CF2B70477129}"/>
              </a:ext>
            </a:extLst>
          </p:cNvPr>
          <p:cNvSpPr/>
          <p:nvPr userDrawn="1"/>
        </p:nvSpPr>
        <p:spPr>
          <a:xfrm>
            <a:off x="2352344" y="2088672"/>
            <a:ext cx="1920247" cy="1937932"/>
          </a:xfrm>
          <a:custGeom>
            <a:avLst/>
            <a:gdLst>
              <a:gd name="connsiteX0" fmla="*/ 952167 w 1920247"/>
              <a:gd name="connsiteY0" fmla="*/ 2069 h 1937932"/>
              <a:gd name="connsiteX1" fmla="*/ 1146020 w 1920247"/>
              <a:gd name="connsiteY1" fmla="*/ 28022 h 1937932"/>
              <a:gd name="connsiteX2" fmla="*/ 1729489 w 1920247"/>
              <a:gd name="connsiteY2" fmla="*/ 1846370 h 1937932"/>
              <a:gd name="connsiteX3" fmla="*/ 54139 w 1920247"/>
              <a:gd name="connsiteY3" fmla="*/ 1404954 h 1937932"/>
              <a:gd name="connsiteX4" fmla="*/ 952167 w 1920247"/>
              <a:gd name="connsiteY4" fmla="*/ 2069 h 1937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247" h="1937932">
                <a:moveTo>
                  <a:pt x="952167" y="2069"/>
                </a:moveTo>
                <a:cubicBezTo>
                  <a:pt x="1013263" y="5702"/>
                  <a:pt x="1077832" y="14185"/>
                  <a:pt x="1146020" y="28022"/>
                </a:cubicBezTo>
                <a:cubicBezTo>
                  <a:pt x="2237027" y="249423"/>
                  <a:pt x="1911469" y="1616882"/>
                  <a:pt x="1729489" y="1846370"/>
                </a:cubicBezTo>
                <a:cubicBezTo>
                  <a:pt x="1547508" y="2075859"/>
                  <a:pt x="217779" y="1853787"/>
                  <a:pt x="54139" y="1404954"/>
                </a:cubicBezTo>
                <a:cubicBezTo>
                  <a:pt x="-99274" y="984173"/>
                  <a:pt x="35730" y="-52428"/>
                  <a:pt x="952167" y="206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53563E9-0102-A23C-8C56-17D20889363C}"/>
              </a:ext>
            </a:extLst>
          </p:cNvPr>
          <p:cNvSpPr/>
          <p:nvPr userDrawn="1"/>
        </p:nvSpPr>
        <p:spPr>
          <a:xfrm>
            <a:off x="5357008" y="2226588"/>
            <a:ext cx="1919274" cy="1896766"/>
          </a:xfrm>
          <a:custGeom>
            <a:avLst/>
            <a:gdLst>
              <a:gd name="connsiteX0" fmla="*/ 950195 w 1919274"/>
              <a:gd name="connsiteY0" fmla="*/ 709 h 1896766"/>
              <a:gd name="connsiteX1" fmla="*/ 1832169 w 1919274"/>
              <a:gd name="connsiteY1" fmla="*/ 1069588 h 1896766"/>
              <a:gd name="connsiteX2" fmla="*/ 124282 w 1919274"/>
              <a:gd name="connsiteY2" fmla="*/ 1639242 h 1896766"/>
              <a:gd name="connsiteX3" fmla="*/ 764475 w 1919274"/>
              <a:gd name="connsiteY3" fmla="*/ 8116 h 1896766"/>
              <a:gd name="connsiteX4" fmla="*/ 950195 w 1919274"/>
              <a:gd name="connsiteY4" fmla="*/ 709 h 189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9274" h="1896766">
                <a:moveTo>
                  <a:pt x="950195" y="709"/>
                </a:moveTo>
                <a:cubicBezTo>
                  <a:pt x="1430402" y="15667"/>
                  <a:pt x="2174361" y="270758"/>
                  <a:pt x="1832169" y="1069588"/>
                </a:cubicBezTo>
                <a:cubicBezTo>
                  <a:pt x="1441093" y="1982536"/>
                  <a:pt x="509480" y="2087618"/>
                  <a:pt x="124282" y="1639242"/>
                </a:cubicBezTo>
                <a:cubicBezTo>
                  <a:pt x="-260916" y="1190866"/>
                  <a:pt x="333275" y="62351"/>
                  <a:pt x="764475" y="8116"/>
                </a:cubicBezTo>
                <a:cubicBezTo>
                  <a:pt x="818375" y="1336"/>
                  <a:pt x="881594" y="-1428"/>
                  <a:pt x="950195" y="70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4834079-129A-663C-2867-3DC3792C59A0}"/>
              </a:ext>
            </a:extLst>
          </p:cNvPr>
          <p:cNvSpPr/>
          <p:nvPr userDrawn="1"/>
        </p:nvSpPr>
        <p:spPr>
          <a:xfrm>
            <a:off x="7927373" y="2074736"/>
            <a:ext cx="1934216" cy="2008138"/>
          </a:xfrm>
          <a:custGeom>
            <a:avLst/>
            <a:gdLst>
              <a:gd name="connsiteX0" fmla="*/ 1176955 w 1934216"/>
              <a:gd name="connsiteY0" fmla="*/ 963 h 2008138"/>
              <a:gd name="connsiteX1" fmla="*/ 1467457 w 1934216"/>
              <a:gd name="connsiteY1" fmla="*/ 78222 h 2008138"/>
              <a:gd name="connsiteX2" fmla="*/ 1799669 w 1934216"/>
              <a:gd name="connsiteY2" fmla="*/ 1496056 h 2008138"/>
              <a:gd name="connsiteX3" fmla="*/ 471237 w 1934216"/>
              <a:gd name="connsiteY3" fmla="*/ 1889092 h 2008138"/>
              <a:gd name="connsiteX4" fmla="*/ 78202 w 1934216"/>
              <a:gd name="connsiteY4" fmla="*/ 560659 h 2008138"/>
              <a:gd name="connsiteX5" fmla="*/ 1176955 w 1934216"/>
              <a:gd name="connsiteY5" fmla="*/ 963 h 200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34216" h="2008138">
                <a:moveTo>
                  <a:pt x="1176955" y="963"/>
                </a:moveTo>
                <a:cubicBezTo>
                  <a:pt x="1279614" y="5871"/>
                  <a:pt x="1378325" y="29790"/>
                  <a:pt x="1467457" y="78222"/>
                </a:cubicBezTo>
                <a:cubicBezTo>
                  <a:pt x="1942827" y="336525"/>
                  <a:pt x="2057971" y="1020686"/>
                  <a:pt x="1799669" y="1496056"/>
                </a:cubicBezTo>
                <a:cubicBezTo>
                  <a:pt x="1541366" y="1971426"/>
                  <a:pt x="946607" y="2147394"/>
                  <a:pt x="471237" y="1889092"/>
                </a:cubicBezTo>
                <a:cubicBezTo>
                  <a:pt x="-4133" y="1630789"/>
                  <a:pt x="-87835" y="862471"/>
                  <a:pt x="78202" y="560659"/>
                </a:cubicBezTo>
                <a:cubicBezTo>
                  <a:pt x="213106" y="315438"/>
                  <a:pt x="732098" y="-20303"/>
                  <a:pt x="1176955" y="96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208EE5-3D2D-AD91-3E4D-4F853F8DB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EB68C9D-2145-4CC0-9F00-198AA56E38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29462" y="2205433"/>
            <a:ext cx="1920240" cy="2028271"/>
          </a:xfrm>
          <a:custGeom>
            <a:avLst/>
            <a:gdLst>
              <a:gd name="connsiteX0" fmla="*/ 998505 w 1920240"/>
              <a:gd name="connsiteY0" fmla="*/ 0 h 2028271"/>
              <a:gd name="connsiteX1" fmla="*/ 1920240 w 1920240"/>
              <a:gd name="connsiteY1" fmla="*/ 1014136 h 2028271"/>
              <a:gd name="connsiteX2" fmla="*/ 998505 w 1920240"/>
              <a:gd name="connsiteY2" fmla="*/ 2028271 h 2028271"/>
              <a:gd name="connsiteX3" fmla="*/ 0 w 1920240"/>
              <a:gd name="connsiteY3" fmla="*/ 1014136 h 2028271"/>
              <a:gd name="connsiteX4" fmla="*/ 998505 w 1920240"/>
              <a:gd name="connsiteY4" fmla="*/ 0 h 202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240" h="2028271">
                <a:moveTo>
                  <a:pt x="998505" y="0"/>
                </a:moveTo>
                <a:cubicBezTo>
                  <a:pt x="1318545" y="0"/>
                  <a:pt x="1920240" y="454044"/>
                  <a:pt x="1920240" y="1014136"/>
                </a:cubicBezTo>
                <a:cubicBezTo>
                  <a:pt x="1920240" y="1574227"/>
                  <a:pt x="1318545" y="2028271"/>
                  <a:pt x="998505" y="2028271"/>
                </a:cubicBezTo>
                <a:cubicBezTo>
                  <a:pt x="678465" y="2028271"/>
                  <a:pt x="0" y="1719031"/>
                  <a:pt x="0" y="1014136"/>
                </a:cubicBezTo>
                <a:cubicBezTo>
                  <a:pt x="0" y="309240"/>
                  <a:pt x="678465" y="0"/>
                  <a:pt x="99850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974C254A-D1C1-7C23-7A97-D08B5EF74F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5732" y="2178388"/>
            <a:ext cx="2019168" cy="1860145"/>
          </a:xfrm>
          <a:custGeom>
            <a:avLst/>
            <a:gdLst>
              <a:gd name="connsiteX0" fmla="*/ 1075463 w 2019168"/>
              <a:gd name="connsiteY0" fmla="*/ 1079 h 1860145"/>
              <a:gd name="connsiteX1" fmla="*/ 1370094 w 2019168"/>
              <a:gd name="connsiteY1" fmla="*/ 51869 h 1860145"/>
              <a:gd name="connsiteX2" fmla="*/ 1707509 w 2019168"/>
              <a:gd name="connsiteY2" fmla="*/ 1715406 h 1860145"/>
              <a:gd name="connsiteX3" fmla="*/ 2089 w 2019168"/>
              <a:gd name="connsiteY3" fmla="*/ 1133186 h 1860145"/>
              <a:gd name="connsiteX4" fmla="*/ 1075463 w 2019168"/>
              <a:gd name="connsiteY4" fmla="*/ 1079 h 1860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9168" h="1860145">
                <a:moveTo>
                  <a:pt x="1075463" y="1079"/>
                </a:moveTo>
                <a:cubicBezTo>
                  <a:pt x="1169679" y="5250"/>
                  <a:pt x="1268160" y="21623"/>
                  <a:pt x="1370094" y="51869"/>
                </a:cubicBezTo>
                <a:cubicBezTo>
                  <a:pt x="2028402" y="250981"/>
                  <a:pt x="2264123" y="1392311"/>
                  <a:pt x="1707509" y="1715406"/>
                </a:cubicBezTo>
                <a:cubicBezTo>
                  <a:pt x="1150895" y="2038501"/>
                  <a:pt x="44037" y="1810492"/>
                  <a:pt x="2089" y="1133186"/>
                </a:cubicBezTo>
                <a:cubicBezTo>
                  <a:pt x="-34615" y="540543"/>
                  <a:pt x="415947" y="-28120"/>
                  <a:pt x="1075463" y="107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FD22F399-84EB-DA43-D72E-972541FA68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78283" y="2140559"/>
            <a:ext cx="1959193" cy="2066782"/>
          </a:xfrm>
          <a:custGeom>
            <a:avLst/>
            <a:gdLst>
              <a:gd name="connsiteX0" fmla="*/ 990359 w 1959193"/>
              <a:gd name="connsiteY0" fmla="*/ 0 h 2066782"/>
              <a:gd name="connsiteX1" fmla="*/ 1959193 w 1959193"/>
              <a:gd name="connsiteY1" fmla="*/ 1087188 h 2066782"/>
              <a:gd name="connsiteX2" fmla="*/ 979599 w 1959193"/>
              <a:gd name="connsiteY2" fmla="*/ 2066782 h 2066782"/>
              <a:gd name="connsiteX3" fmla="*/ 6 w 1959193"/>
              <a:gd name="connsiteY3" fmla="*/ 1087188 h 2066782"/>
              <a:gd name="connsiteX4" fmla="*/ 990359 w 1959193"/>
              <a:gd name="connsiteY4" fmla="*/ 0 h 206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9193" h="2066782">
                <a:moveTo>
                  <a:pt x="990359" y="0"/>
                </a:moveTo>
                <a:cubicBezTo>
                  <a:pt x="1531373" y="0"/>
                  <a:pt x="1959193" y="546173"/>
                  <a:pt x="1959193" y="1087188"/>
                </a:cubicBezTo>
                <a:cubicBezTo>
                  <a:pt x="1959193" y="1628203"/>
                  <a:pt x="1520614" y="2066782"/>
                  <a:pt x="979599" y="2066782"/>
                </a:cubicBezTo>
                <a:cubicBezTo>
                  <a:pt x="438585" y="2066782"/>
                  <a:pt x="-1787" y="1431651"/>
                  <a:pt x="6" y="1087188"/>
                </a:cubicBezTo>
                <a:cubicBezTo>
                  <a:pt x="1798" y="742725"/>
                  <a:pt x="449344" y="0"/>
                  <a:pt x="99035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D410CB-8838-F5FE-B127-40EB466A16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155142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4AB9408A-B6CD-B62B-A40C-113C980EF1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10876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61463C70-6782-0D6E-7762-61E56776264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23439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D4374427-D19A-E579-3D78-7A08CED4EE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5142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1F400EB7-1FDE-3683-C9B4-63413EE5EA4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0876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39">
            <a:extLst>
              <a:ext uri="{FF2B5EF4-FFF2-40B4-BE49-F238E27FC236}">
                <a16:creationId xmlns:a16="http://schemas.microsoft.com/office/drawing/2014/main" id="{5D8F7F98-168C-5B0E-F2F8-A4AD7BA597D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723439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Slide Number Placeholder 47">
            <a:extLst>
              <a:ext uri="{FF2B5EF4-FFF2-40B4-BE49-F238E27FC236}">
                <a16:creationId xmlns:a16="http://schemas.microsoft.com/office/drawing/2014/main" id="{B6BC38C4-7EDF-0398-884C-F604FCF7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3726" y="6232422"/>
            <a:ext cx="350913" cy="338960"/>
          </a:xfrm>
          <a:custGeom>
            <a:avLst/>
            <a:gdLst>
              <a:gd name="connsiteX0" fmla="*/ 154845 w 350913"/>
              <a:gd name="connsiteY0" fmla="*/ 22 h 338960"/>
              <a:gd name="connsiteX1" fmla="*/ 340005 w 350913"/>
              <a:gd name="connsiteY1" fmla="*/ 221278 h 338960"/>
              <a:gd name="connsiteX2" fmla="*/ 10634 w 350913"/>
              <a:gd name="connsiteY2" fmla="*/ 289178 h 338960"/>
              <a:gd name="connsiteX3" fmla="*/ 119488 w 350913"/>
              <a:gd name="connsiteY3" fmla="*/ 4155 h 338960"/>
              <a:gd name="connsiteX4" fmla="*/ 154845 w 350913"/>
              <a:gd name="connsiteY4" fmla="*/ 22 h 33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913" h="338960">
                <a:moveTo>
                  <a:pt x="154845" y="22"/>
                </a:moveTo>
                <a:cubicBezTo>
                  <a:pt x="246677" y="-1293"/>
                  <a:pt x="391912" y="57780"/>
                  <a:pt x="340005" y="221278"/>
                </a:cubicBezTo>
                <a:cubicBezTo>
                  <a:pt x="280684" y="408133"/>
                  <a:pt x="47387" y="325365"/>
                  <a:pt x="10634" y="289178"/>
                </a:cubicBezTo>
                <a:cubicBezTo>
                  <a:pt x="-26119" y="252991"/>
                  <a:pt x="37818" y="24351"/>
                  <a:pt x="119488" y="4155"/>
                </a:cubicBezTo>
                <a:cubicBezTo>
                  <a:pt x="129697" y="1631"/>
                  <a:pt x="141726" y="210"/>
                  <a:pt x="154845" y="22"/>
                </a:cubicBezTo>
                <a:close/>
              </a:path>
            </a:pathLst>
          </a:custGeom>
          <a:ln>
            <a:solidFill>
              <a:schemeClr val="accent4"/>
            </a:solidFill>
          </a:ln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Footer Placeholder 5">
            <a:extLst>
              <a:ext uri="{FF2B5EF4-FFF2-40B4-BE49-F238E27FC236}">
                <a16:creationId xmlns:a16="http://schemas.microsoft.com/office/drawing/2014/main" id="{3324246F-F0D6-1940-4C2D-1B0A3C16A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2" y="6281928"/>
            <a:ext cx="3956510" cy="2743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/>
              <a:t>Voyageur Beaver 50th – Apr 21, 2024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8718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50ACB28-E48A-5740-A6D3-E094D17FB09B}"/>
              </a:ext>
            </a:extLst>
          </p:cNvPr>
          <p:cNvSpPr/>
          <p:nvPr userDrawn="1"/>
        </p:nvSpPr>
        <p:spPr>
          <a:xfrm>
            <a:off x="9552576" y="1533655"/>
            <a:ext cx="1394660" cy="1251173"/>
          </a:xfrm>
          <a:custGeom>
            <a:avLst/>
            <a:gdLst>
              <a:gd name="connsiteX0" fmla="*/ 1065214 w 1394660"/>
              <a:gd name="connsiteY0" fmla="*/ 1006 h 1251173"/>
              <a:gd name="connsiteX1" fmla="*/ 1144180 w 1394660"/>
              <a:gd name="connsiteY1" fmla="*/ 2923 h 1251173"/>
              <a:gd name="connsiteX2" fmla="*/ 1143883 w 1394660"/>
              <a:gd name="connsiteY2" fmla="*/ 1151759 h 1251173"/>
              <a:gd name="connsiteX3" fmla="*/ 43 w 1394660"/>
              <a:gd name="connsiteY3" fmla="*/ 917572 h 1251173"/>
              <a:gd name="connsiteX4" fmla="*/ 1065214 w 1394660"/>
              <a:gd name="connsiteY4" fmla="*/ 1006 h 125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4660" h="1251173">
                <a:moveTo>
                  <a:pt x="1065214" y="1006"/>
                </a:moveTo>
                <a:cubicBezTo>
                  <a:pt x="1092720" y="-779"/>
                  <a:pt x="1119132" y="-215"/>
                  <a:pt x="1144180" y="2923"/>
                </a:cubicBezTo>
                <a:cubicBezTo>
                  <a:pt x="1544949" y="53123"/>
                  <a:pt x="1404083" y="971069"/>
                  <a:pt x="1143883" y="1151759"/>
                </a:cubicBezTo>
                <a:cubicBezTo>
                  <a:pt x="883684" y="1332450"/>
                  <a:pt x="6581" y="1273955"/>
                  <a:pt x="43" y="917572"/>
                </a:cubicBezTo>
                <a:cubicBezTo>
                  <a:pt x="-6086" y="583464"/>
                  <a:pt x="652628" y="27796"/>
                  <a:pt x="1065214" y="1006"/>
                </a:cubicBezTo>
                <a:close/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436AFF8-9C8F-34D5-490C-107E9F54DA96}"/>
              </a:ext>
            </a:extLst>
          </p:cNvPr>
          <p:cNvSpPr/>
          <p:nvPr userDrawn="1"/>
        </p:nvSpPr>
        <p:spPr>
          <a:xfrm>
            <a:off x="1095157" y="1662388"/>
            <a:ext cx="1311040" cy="1332925"/>
          </a:xfrm>
          <a:custGeom>
            <a:avLst/>
            <a:gdLst>
              <a:gd name="connsiteX0" fmla="*/ 760032 w 1311040"/>
              <a:gd name="connsiteY0" fmla="*/ 1872 h 1332925"/>
              <a:gd name="connsiteX1" fmla="*/ 1114773 w 1311040"/>
              <a:gd name="connsiteY1" fmla="*/ 68853 h 1332925"/>
              <a:gd name="connsiteX2" fmla="*/ 1166213 w 1311040"/>
              <a:gd name="connsiteY2" fmla="*/ 1125308 h 1332925"/>
              <a:gd name="connsiteX3" fmla="*/ 150887 w 1311040"/>
              <a:gd name="connsiteY3" fmla="*/ 1201691 h 1332925"/>
              <a:gd name="connsiteX4" fmla="*/ 105320 w 1311040"/>
              <a:gd name="connsiteY4" fmla="*/ 223299 h 1332925"/>
              <a:gd name="connsiteX5" fmla="*/ 760032 w 1311040"/>
              <a:gd name="connsiteY5" fmla="*/ 1872 h 133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11040" h="1332925">
                <a:moveTo>
                  <a:pt x="760032" y="1872"/>
                </a:moveTo>
                <a:cubicBezTo>
                  <a:pt x="912528" y="-6449"/>
                  <a:pt x="1048468" y="12477"/>
                  <a:pt x="1114773" y="68853"/>
                </a:cubicBezTo>
                <a:cubicBezTo>
                  <a:pt x="1291589" y="219188"/>
                  <a:pt x="1425495" y="823841"/>
                  <a:pt x="1166213" y="1125308"/>
                </a:cubicBezTo>
                <a:cubicBezTo>
                  <a:pt x="906931" y="1426775"/>
                  <a:pt x="327702" y="1352026"/>
                  <a:pt x="150887" y="1201691"/>
                </a:cubicBezTo>
                <a:cubicBezTo>
                  <a:pt x="-25929" y="1051356"/>
                  <a:pt x="-55328" y="412105"/>
                  <a:pt x="105320" y="223299"/>
                </a:cubicBezTo>
                <a:cubicBezTo>
                  <a:pt x="205725" y="105295"/>
                  <a:pt x="505873" y="15741"/>
                  <a:pt x="760032" y="1872"/>
                </a:cubicBezTo>
                <a:close/>
              </a:path>
            </a:pathLst>
          </a:cu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F8C201A-0786-FC68-D542-22B4C6AA1894}"/>
              </a:ext>
            </a:extLst>
          </p:cNvPr>
          <p:cNvSpPr/>
          <p:nvPr userDrawn="1"/>
        </p:nvSpPr>
        <p:spPr>
          <a:xfrm>
            <a:off x="3823043" y="1597010"/>
            <a:ext cx="1287665" cy="1468816"/>
          </a:xfrm>
          <a:custGeom>
            <a:avLst/>
            <a:gdLst>
              <a:gd name="connsiteX0" fmla="*/ 819156 w 1287665"/>
              <a:gd name="connsiteY0" fmla="*/ 237 h 1468816"/>
              <a:gd name="connsiteX1" fmla="*/ 1073512 w 1287665"/>
              <a:gd name="connsiteY1" fmla="*/ 75586 h 1468816"/>
              <a:gd name="connsiteX2" fmla="*/ 1009218 w 1287665"/>
              <a:gd name="connsiteY2" fmla="*/ 1454079 h 1468816"/>
              <a:gd name="connsiteX3" fmla="*/ 975 w 1287665"/>
              <a:gd name="connsiteY3" fmla="*/ 735510 h 1468816"/>
              <a:gd name="connsiteX4" fmla="*/ 819156 w 1287665"/>
              <a:gd name="connsiteY4" fmla="*/ 237 h 1468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7665" h="1468816">
                <a:moveTo>
                  <a:pt x="819156" y="237"/>
                </a:moveTo>
                <a:cubicBezTo>
                  <a:pt x="907123" y="-2584"/>
                  <a:pt x="993588" y="19619"/>
                  <a:pt x="1073512" y="75586"/>
                </a:cubicBezTo>
                <a:cubicBezTo>
                  <a:pt x="1499773" y="374078"/>
                  <a:pt x="1187974" y="1344092"/>
                  <a:pt x="1009218" y="1454079"/>
                </a:cubicBezTo>
                <a:cubicBezTo>
                  <a:pt x="830462" y="1564066"/>
                  <a:pt x="-32980" y="1032017"/>
                  <a:pt x="975" y="735510"/>
                </a:cubicBezTo>
                <a:cubicBezTo>
                  <a:pt x="28563" y="494599"/>
                  <a:pt x="437964" y="12464"/>
                  <a:pt x="819156" y="237"/>
                </a:cubicBezTo>
                <a:close/>
              </a:path>
            </a:pathLst>
          </a:cu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77F062-A889-08D4-9EFF-C8F31CE14470}"/>
              </a:ext>
            </a:extLst>
          </p:cNvPr>
          <p:cNvSpPr/>
          <p:nvPr userDrawn="1"/>
        </p:nvSpPr>
        <p:spPr>
          <a:xfrm>
            <a:off x="7229441" y="1717547"/>
            <a:ext cx="1212876" cy="1277484"/>
          </a:xfrm>
          <a:custGeom>
            <a:avLst/>
            <a:gdLst>
              <a:gd name="connsiteX0" fmla="*/ 661792 w 1212876"/>
              <a:gd name="connsiteY0" fmla="*/ 2751 h 1277484"/>
              <a:gd name="connsiteX1" fmla="*/ 1021677 w 1212876"/>
              <a:gd name="connsiteY1" fmla="*/ 95771 h 1277484"/>
              <a:gd name="connsiteX2" fmla="*/ 1087176 w 1212876"/>
              <a:gd name="connsiteY2" fmla="*/ 947071 h 1277484"/>
              <a:gd name="connsiteX3" fmla="*/ 189382 w 1212876"/>
              <a:gd name="connsiteY3" fmla="*/ 1190864 h 1277484"/>
              <a:gd name="connsiteX4" fmla="*/ 162703 w 1212876"/>
              <a:gd name="connsiteY4" fmla="*/ 253352 h 1277484"/>
              <a:gd name="connsiteX5" fmla="*/ 661792 w 1212876"/>
              <a:gd name="connsiteY5" fmla="*/ 2751 h 1277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2876" h="1277484">
                <a:moveTo>
                  <a:pt x="661792" y="2751"/>
                </a:moveTo>
                <a:cubicBezTo>
                  <a:pt x="787404" y="-8808"/>
                  <a:pt x="915287" y="14913"/>
                  <a:pt x="1021677" y="95771"/>
                </a:cubicBezTo>
                <a:cubicBezTo>
                  <a:pt x="1305381" y="311393"/>
                  <a:pt x="1225891" y="764555"/>
                  <a:pt x="1087176" y="947071"/>
                </a:cubicBezTo>
                <a:cubicBezTo>
                  <a:pt x="948460" y="1129586"/>
                  <a:pt x="511372" y="1425199"/>
                  <a:pt x="189382" y="1190864"/>
                </a:cubicBezTo>
                <a:cubicBezTo>
                  <a:pt x="-132607" y="956530"/>
                  <a:pt x="23987" y="435868"/>
                  <a:pt x="162703" y="253352"/>
                </a:cubicBezTo>
                <a:cubicBezTo>
                  <a:pt x="249400" y="139280"/>
                  <a:pt x="452440" y="22016"/>
                  <a:pt x="661792" y="2751"/>
                </a:cubicBezTo>
                <a:close/>
              </a:path>
            </a:pathLst>
          </a:cu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208EE5-3D2D-AD91-3E4D-4F853F8DB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B1DE3BF4-0CFD-6567-DCCE-2B743C0407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20725" y="1733011"/>
            <a:ext cx="1368219" cy="1360576"/>
          </a:xfrm>
          <a:custGeom>
            <a:avLst/>
            <a:gdLst>
              <a:gd name="connsiteX0" fmla="*/ 711460 w 1368219"/>
              <a:gd name="connsiteY0" fmla="*/ 896 h 1360576"/>
              <a:gd name="connsiteX1" fmla="*/ 1368219 w 1368219"/>
              <a:gd name="connsiteY1" fmla="*/ 723493 h 1360576"/>
              <a:gd name="connsiteX2" fmla="*/ 711460 w 1368219"/>
              <a:gd name="connsiteY2" fmla="*/ 1360365 h 1360576"/>
              <a:gd name="connsiteX3" fmla="*/ 0 w 1368219"/>
              <a:gd name="connsiteY3" fmla="*/ 723493 h 1360576"/>
              <a:gd name="connsiteX4" fmla="*/ 711460 w 1368219"/>
              <a:gd name="connsiteY4" fmla="*/ 896 h 136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8219" h="1360576">
                <a:moveTo>
                  <a:pt x="711460" y="896"/>
                </a:moveTo>
                <a:cubicBezTo>
                  <a:pt x="1227364" y="26296"/>
                  <a:pt x="1368219" y="324414"/>
                  <a:pt x="1368219" y="723493"/>
                </a:cubicBezTo>
                <a:cubicBezTo>
                  <a:pt x="1368219" y="1122573"/>
                  <a:pt x="1345896" y="1368831"/>
                  <a:pt x="711460" y="1360365"/>
                </a:cubicBezTo>
                <a:cubicBezTo>
                  <a:pt x="77023" y="1351900"/>
                  <a:pt x="0" y="950072"/>
                  <a:pt x="0" y="723493"/>
                </a:cubicBezTo>
                <a:cubicBezTo>
                  <a:pt x="0" y="496915"/>
                  <a:pt x="195556" y="-24503"/>
                  <a:pt x="711460" y="89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F44C3697-BAFA-28BA-4921-270D6CABCC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42147" y="1658531"/>
            <a:ext cx="1438709" cy="1325401"/>
          </a:xfrm>
          <a:custGeom>
            <a:avLst/>
            <a:gdLst>
              <a:gd name="connsiteX0" fmla="*/ 766295 w 1438709"/>
              <a:gd name="connsiteY0" fmla="*/ 769 h 1325401"/>
              <a:gd name="connsiteX1" fmla="*/ 976227 w 1438709"/>
              <a:gd name="connsiteY1" fmla="*/ 36958 h 1325401"/>
              <a:gd name="connsiteX2" fmla="*/ 1216644 w 1438709"/>
              <a:gd name="connsiteY2" fmla="*/ 1222270 h 1325401"/>
              <a:gd name="connsiteX3" fmla="*/ 1489 w 1438709"/>
              <a:gd name="connsiteY3" fmla="*/ 807424 h 1325401"/>
              <a:gd name="connsiteX4" fmla="*/ 766295 w 1438709"/>
              <a:gd name="connsiteY4" fmla="*/ 769 h 132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8709" h="1325401">
                <a:moveTo>
                  <a:pt x="766295" y="769"/>
                </a:moveTo>
                <a:cubicBezTo>
                  <a:pt x="833426" y="3741"/>
                  <a:pt x="903596" y="15407"/>
                  <a:pt x="976227" y="36958"/>
                </a:cubicBezTo>
                <a:cubicBezTo>
                  <a:pt x="1445288" y="178830"/>
                  <a:pt x="1613245" y="992057"/>
                  <a:pt x="1216644" y="1222270"/>
                </a:cubicBezTo>
                <a:cubicBezTo>
                  <a:pt x="820042" y="1452484"/>
                  <a:pt x="31377" y="1290022"/>
                  <a:pt x="1489" y="807424"/>
                </a:cubicBezTo>
                <a:cubicBezTo>
                  <a:pt x="-24664" y="385151"/>
                  <a:pt x="296373" y="-20036"/>
                  <a:pt x="766295" y="76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B982DD40-45F4-A734-10A7-250086C271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78827" y="1680105"/>
            <a:ext cx="1395974" cy="1472634"/>
          </a:xfrm>
          <a:custGeom>
            <a:avLst/>
            <a:gdLst>
              <a:gd name="connsiteX0" fmla="*/ 705655 w 1395974"/>
              <a:gd name="connsiteY0" fmla="*/ 0 h 1472634"/>
              <a:gd name="connsiteX1" fmla="*/ 1395974 w 1395974"/>
              <a:gd name="connsiteY1" fmla="*/ 774649 h 1472634"/>
              <a:gd name="connsiteX2" fmla="*/ 697989 w 1395974"/>
              <a:gd name="connsiteY2" fmla="*/ 1472634 h 1472634"/>
              <a:gd name="connsiteX3" fmla="*/ 4 w 1395974"/>
              <a:gd name="connsiteY3" fmla="*/ 774649 h 1472634"/>
              <a:gd name="connsiteX4" fmla="*/ 705655 w 1395974"/>
              <a:gd name="connsiteY4" fmla="*/ 0 h 1472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974" h="1472634">
                <a:moveTo>
                  <a:pt x="705655" y="0"/>
                </a:moveTo>
                <a:cubicBezTo>
                  <a:pt x="1091142" y="0"/>
                  <a:pt x="1395974" y="389162"/>
                  <a:pt x="1395974" y="774649"/>
                </a:cubicBezTo>
                <a:cubicBezTo>
                  <a:pt x="1395974" y="1160135"/>
                  <a:pt x="1083476" y="1472634"/>
                  <a:pt x="697989" y="1472634"/>
                </a:cubicBezTo>
                <a:cubicBezTo>
                  <a:pt x="312503" y="1472634"/>
                  <a:pt x="-1273" y="1020088"/>
                  <a:pt x="4" y="774649"/>
                </a:cubicBezTo>
                <a:cubicBezTo>
                  <a:pt x="1281" y="529210"/>
                  <a:pt x="320169" y="0"/>
                  <a:pt x="70565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EFB9CCB0-3B43-F6EB-605C-68FC6DAC416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12075" y="1631918"/>
            <a:ext cx="1541667" cy="1435490"/>
          </a:xfrm>
          <a:custGeom>
            <a:avLst/>
            <a:gdLst>
              <a:gd name="connsiteX0" fmla="*/ 907336 w 1541667"/>
              <a:gd name="connsiteY0" fmla="*/ 1446 h 1435490"/>
              <a:gd name="connsiteX1" fmla="*/ 972212 w 1541667"/>
              <a:gd name="connsiteY1" fmla="*/ 13712 h 1435490"/>
              <a:gd name="connsiteX2" fmla="*/ 1285099 w 1541667"/>
              <a:gd name="connsiteY2" fmla="*/ 1226118 h 1435490"/>
              <a:gd name="connsiteX3" fmla="*/ 1081 w 1541667"/>
              <a:gd name="connsiteY3" fmla="*/ 775826 h 1435490"/>
              <a:gd name="connsiteX4" fmla="*/ 907336 w 1541667"/>
              <a:gd name="connsiteY4" fmla="*/ 1446 h 143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1667" h="1435490">
                <a:moveTo>
                  <a:pt x="907336" y="1446"/>
                </a:moveTo>
                <a:cubicBezTo>
                  <a:pt x="930164" y="3425"/>
                  <a:pt x="951876" y="7462"/>
                  <a:pt x="972212" y="13712"/>
                </a:cubicBezTo>
                <a:cubicBezTo>
                  <a:pt x="1297588" y="113712"/>
                  <a:pt x="1879980" y="701420"/>
                  <a:pt x="1285099" y="1226118"/>
                </a:cubicBezTo>
                <a:cubicBezTo>
                  <a:pt x="690218" y="1750816"/>
                  <a:pt x="32869" y="1171317"/>
                  <a:pt x="1081" y="775826"/>
                </a:cubicBezTo>
                <a:cubicBezTo>
                  <a:pt x="-28719" y="405053"/>
                  <a:pt x="564913" y="-28239"/>
                  <a:pt x="907336" y="144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D410CB-8838-F5FE-B127-40EB466A16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6237" y="3236976"/>
            <a:ext cx="2468880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4AB9408A-B6CD-B62B-A40C-113C980EF1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32788" y="3236976"/>
            <a:ext cx="2468880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61463C70-6782-0D6E-7762-61E56776264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40628" y="3236976"/>
            <a:ext cx="2468880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E4A9BFDF-CD6B-DB2B-93AB-335CC2AE45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48468" y="3236976"/>
            <a:ext cx="2468880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D4374427-D19A-E579-3D78-7A08CED4EE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6237" y="3474720"/>
            <a:ext cx="2468880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1F400EB7-1FDE-3683-C9B4-63413EE5EA4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32788" y="3474720"/>
            <a:ext cx="2468880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39">
            <a:extLst>
              <a:ext uri="{FF2B5EF4-FFF2-40B4-BE49-F238E27FC236}">
                <a16:creationId xmlns:a16="http://schemas.microsoft.com/office/drawing/2014/main" id="{5D8F7F98-168C-5B0E-F2F8-A4AD7BA597D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40628" y="3474720"/>
            <a:ext cx="2468880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C5A299EB-BF79-F241-A67B-AD318037BB5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248468" y="3474720"/>
            <a:ext cx="2468880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Slide Number Placeholder 47">
            <a:extLst>
              <a:ext uri="{FF2B5EF4-FFF2-40B4-BE49-F238E27FC236}">
                <a16:creationId xmlns:a16="http://schemas.microsoft.com/office/drawing/2014/main" id="{B6BC38C4-7EDF-0398-884C-F604FCF7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3726" y="6232422"/>
            <a:ext cx="350913" cy="338960"/>
          </a:xfrm>
          <a:custGeom>
            <a:avLst/>
            <a:gdLst>
              <a:gd name="connsiteX0" fmla="*/ 154845 w 350913"/>
              <a:gd name="connsiteY0" fmla="*/ 22 h 338960"/>
              <a:gd name="connsiteX1" fmla="*/ 340005 w 350913"/>
              <a:gd name="connsiteY1" fmla="*/ 221278 h 338960"/>
              <a:gd name="connsiteX2" fmla="*/ 10634 w 350913"/>
              <a:gd name="connsiteY2" fmla="*/ 289178 h 338960"/>
              <a:gd name="connsiteX3" fmla="*/ 119488 w 350913"/>
              <a:gd name="connsiteY3" fmla="*/ 4155 h 338960"/>
              <a:gd name="connsiteX4" fmla="*/ 154845 w 350913"/>
              <a:gd name="connsiteY4" fmla="*/ 22 h 33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913" h="338960">
                <a:moveTo>
                  <a:pt x="154845" y="22"/>
                </a:moveTo>
                <a:cubicBezTo>
                  <a:pt x="246677" y="-1293"/>
                  <a:pt x="391912" y="57780"/>
                  <a:pt x="340005" y="221278"/>
                </a:cubicBezTo>
                <a:cubicBezTo>
                  <a:pt x="280684" y="408133"/>
                  <a:pt x="47387" y="325365"/>
                  <a:pt x="10634" y="289178"/>
                </a:cubicBezTo>
                <a:cubicBezTo>
                  <a:pt x="-26119" y="252991"/>
                  <a:pt x="37818" y="24351"/>
                  <a:pt x="119488" y="4155"/>
                </a:cubicBezTo>
                <a:cubicBezTo>
                  <a:pt x="129697" y="1631"/>
                  <a:pt x="141726" y="210"/>
                  <a:pt x="154845" y="22"/>
                </a:cubicBezTo>
                <a:close/>
              </a:path>
            </a:pathLst>
          </a:custGeom>
          <a:ln>
            <a:solidFill>
              <a:schemeClr val="accent4"/>
            </a:solidFill>
          </a:ln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Footer Placeholder 5">
            <a:extLst>
              <a:ext uri="{FF2B5EF4-FFF2-40B4-BE49-F238E27FC236}">
                <a16:creationId xmlns:a16="http://schemas.microsoft.com/office/drawing/2014/main" id="{3324246F-F0D6-1940-4C2D-1B0A3C16A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2" y="6281928"/>
            <a:ext cx="2450592" cy="2743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/>
              <a:t>Voyageur Beaver 50th – Apr 21, 2024</a:t>
            </a:r>
            <a:endParaRPr lang="en-US" dirty="0"/>
          </a:p>
        </p:txBody>
      </p:sp>
      <p:sp>
        <p:nvSpPr>
          <p:cNvPr id="4" name="Triangle 2">
            <a:extLst>
              <a:ext uri="{FF2B5EF4-FFF2-40B4-BE49-F238E27FC236}">
                <a16:creationId xmlns:a16="http://schemas.microsoft.com/office/drawing/2014/main" id="{E9D746EE-2CD1-8E5F-21D1-717095C13A21}"/>
              </a:ext>
            </a:extLst>
          </p:cNvPr>
          <p:cNvSpPr/>
          <p:nvPr userDrawn="1"/>
        </p:nvSpPr>
        <p:spPr>
          <a:xfrm rot="21394394">
            <a:off x="9892066" y="3963991"/>
            <a:ext cx="1475500" cy="1314452"/>
          </a:xfrm>
          <a:custGeom>
            <a:avLst/>
            <a:gdLst>
              <a:gd name="connsiteX0" fmla="*/ 0 w 4306493"/>
              <a:gd name="connsiteY0" fmla="*/ 3712494 h 3712494"/>
              <a:gd name="connsiteX1" fmla="*/ 2153247 w 4306493"/>
              <a:gd name="connsiteY1" fmla="*/ 0 h 3712494"/>
              <a:gd name="connsiteX2" fmla="*/ 4306493 w 4306493"/>
              <a:gd name="connsiteY2" fmla="*/ 3712494 h 3712494"/>
              <a:gd name="connsiteX3" fmla="*/ 0 w 4306493"/>
              <a:gd name="connsiteY3" fmla="*/ 3712494 h 3712494"/>
              <a:gd name="connsiteX0" fmla="*/ 0 w 4306493"/>
              <a:gd name="connsiteY0" fmla="*/ 3696452 h 3696452"/>
              <a:gd name="connsiteX1" fmla="*/ 2329710 w 4306493"/>
              <a:gd name="connsiteY1" fmla="*/ 0 h 3696452"/>
              <a:gd name="connsiteX2" fmla="*/ 4306493 w 4306493"/>
              <a:gd name="connsiteY2" fmla="*/ 3696452 h 3696452"/>
              <a:gd name="connsiteX3" fmla="*/ 0 w 4306493"/>
              <a:gd name="connsiteY3" fmla="*/ 3696452 h 3696452"/>
              <a:gd name="connsiteX0" fmla="*/ 37309 w 4402235"/>
              <a:gd name="connsiteY0" fmla="*/ 3696452 h 3696452"/>
              <a:gd name="connsiteX1" fmla="*/ 2367019 w 4402235"/>
              <a:gd name="connsiteY1" fmla="*/ 0 h 3696452"/>
              <a:gd name="connsiteX2" fmla="*/ 4343802 w 4402235"/>
              <a:gd name="connsiteY2" fmla="*/ 3696452 h 3696452"/>
              <a:gd name="connsiteX3" fmla="*/ 37309 w 4402235"/>
              <a:gd name="connsiteY3" fmla="*/ 3696452 h 3696452"/>
              <a:gd name="connsiteX0" fmla="*/ 37309 w 4758551"/>
              <a:gd name="connsiteY0" fmla="*/ 3696452 h 3696452"/>
              <a:gd name="connsiteX1" fmla="*/ 2367019 w 4758551"/>
              <a:gd name="connsiteY1" fmla="*/ 0 h 3696452"/>
              <a:gd name="connsiteX2" fmla="*/ 4343802 w 4758551"/>
              <a:gd name="connsiteY2" fmla="*/ 3696452 h 3696452"/>
              <a:gd name="connsiteX3" fmla="*/ 37309 w 4758551"/>
              <a:gd name="connsiteY3" fmla="*/ 3696452 h 3696452"/>
              <a:gd name="connsiteX0" fmla="*/ 379572 w 5100814"/>
              <a:gd name="connsiteY0" fmla="*/ 3696452 h 3696452"/>
              <a:gd name="connsiteX1" fmla="*/ 2709282 w 5100814"/>
              <a:gd name="connsiteY1" fmla="*/ 0 h 3696452"/>
              <a:gd name="connsiteX2" fmla="*/ 4686065 w 5100814"/>
              <a:gd name="connsiteY2" fmla="*/ 3696452 h 3696452"/>
              <a:gd name="connsiteX3" fmla="*/ 379572 w 5100814"/>
              <a:gd name="connsiteY3" fmla="*/ 3696452 h 3696452"/>
              <a:gd name="connsiteX0" fmla="*/ 527795 w 5425824"/>
              <a:gd name="connsiteY0" fmla="*/ 3696657 h 3696657"/>
              <a:gd name="connsiteX1" fmla="*/ 2857505 w 5425824"/>
              <a:gd name="connsiteY1" fmla="*/ 205 h 3696657"/>
              <a:gd name="connsiteX2" fmla="*/ 4834288 w 5425824"/>
              <a:gd name="connsiteY2" fmla="*/ 3696657 h 3696657"/>
              <a:gd name="connsiteX3" fmla="*/ 527795 w 5425824"/>
              <a:gd name="connsiteY3" fmla="*/ 3696657 h 3696657"/>
              <a:gd name="connsiteX0" fmla="*/ 507350 w 5405379"/>
              <a:gd name="connsiteY0" fmla="*/ 3696679 h 3853535"/>
              <a:gd name="connsiteX1" fmla="*/ 2837060 w 5405379"/>
              <a:gd name="connsiteY1" fmla="*/ 227 h 3853535"/>
              <a:gd name="connsiteX2" fmla="*/ 4813843 w 5405379"/>
              <a:gd name="connsiteY2" fmla="*/ 3696679 h 3853535"/>
              <a:gd name="connsiteX3" fmla="*/ 507350 w 5405379"/>
              <a:gd name="connsiteY3" fmla="*/ 3696679 h 3853535"/>
              <a:gd name="connsiteX0" fmla="*/ 321130 w 5326541"/>
              <a:gd name="connsiteY0" fmla="*/ 2552473 h 3795422"/>
              <a:gd name="connsiteX1" fmla="*/ 3260440 w 5326541"/>
              <a:gd name="connsiteY1" fmla="*/ 11053 h 3795422"/>
              <a:gd name="connsiteX2" fmla="*/ 5237223 w 5326541"/>
              <a:gd name="connsiteY2" fmla="*/ 3707505 h 3795422"/>
              <a:gd name="connsiteX3" fmla="*/ 321130 w 5326541"/>
              <a:gd name="connsiteY3" fmla="*/ 2552473 h 3795422"/>
              <a:gd name="connsiteX0" fmla="*/ 131275 w 5136686"/>
              <a:gd name="connsiteY0" fmla="*/ 2556035 h 3848881"/>
              <a:gd name="connsiteX1" fmla="*/ 3070585 w 5136686"/>
              <a:gd name="connsiteY1" fmla="*/ 14615 h 3848881"/>
              <a:gd name="connsiteX2" fmla="*/ 5047368 w 5136686"/>
              <a:gd name="connsiteY2" fmla="*/ 3711067 h 3848881"/>
              <a:gd name="connsiteX3" fmla="*/ 131275 w 5136686"/>
              <a:gd name="connsiteY3" fmla="*/ 2556035 h 3848881"/>
              <a:gd name="connsiteX0" fmla="*/ 139833 w 5155503"/>
              <a:gd name="connsiteY0" fmla="*/ 2577742 h 3870588"/>
              <a:gd name="connsiteX1" fmla="*/ 3079143 w 5155503"/>
              <a:gd name="connsiteY1" fmla="*/ 36322 h 3870588"/>
              <a:gd name="connsiteX2" fmla="*/ 5055926 w 5155503"/>
              <a:gd name="connsiteY2" fmla="*/ 3732774 h 3870588"/>
              <a:gd name="connsiteX3" fmla="*/ 139833 w 5155503"/>
              <a:gd name="connsiteY3" fmla="*/ 2577742 h 3870588"/>
              <a:gd name="connsiteX0" fmla="*/ 26029 w 5061836"/>
              <a:gd name="connsiteY0" fmla="*/ 2477397 h 3730043"/>
              <a:gd name="connsiteX1" fmla="*/ 3141802 w 5061836"/>
              <a:gd name="connsiteY1" fmla="*/ 32230 h 3730043"/>
              <a:gd name="connsiteX2" fmla="*/ 4942122 w 5061836"/>
              <a:gd name="connsiteY2" fmla="*/ 3632429 h 3730043"/>
              <a:gd name="connsiteX3" fmla="*/ 26029 w 5061836"/>
              <a:gd name="connsiteY3" fmla="*/ 2477397 h 3730043"/>
              <a:gd name="connsiteX0" fmla="*/ 116397 w 5152204"/>
              <a:gd name="connsiteY0" fmla="*/ 2487445 h 3802029"/>
              <a:gd name="connsiteX1" fmla="*/ 3232170 w 5152204"/>
              <a:gd name="connsiteY1" fmla="*/ 42278 h 3802029"/>
              <a:gd name="connsiteX2" fmla="*/ 5032490 w 5152204"/>
              <a:gd name="connsiteY2" fmla="*/ 3642477 h 3802029"/>
              <a:gd name="connsiteX3" fmla="*/ 116397 w 5152204"/>
              <a:gd name="connsiteY3" fmla="*/ 2487445 h 3802029"/>
              <a:gd name="connsiteX0" fmla="*/ 116397 w 5311374"/>
              <a:gd name="connsiteY0" fmla="*/ 2487445 h 3961862"/>
              <a:gd name="connsiteX1" fmla="*/ 3232170 w 5311374"/>
              <a:gd name="connsiteY1" fmla="*/ 42278 h 3961862"/>
              <a:gd name="connsiteX2" fmla="*/ 5032490 w 5311374"/>
              <a:gd name="connsiteY2" fmla="*/ 3642477 h 3961862"/>
              <a:gd name="connsiteX3" fmla="*/ 116397 w 5311374"/>
              <a:gd name="connsiteY3" fmla="*/ 2487445 h 3961862"/>
              <a:gd name="connsiteX0" fmla="*/ 33816 w 5047402"/>
              <a:gd name="connsiteY0" fmla="*/ 3234353 h 4544470"/>
              <a:gd name="connsiteX1" fmla="*/ 2953052 w 5047402"/>
              <a:gd name="connsiteY1" fmla="*/ 25473 h 4544470"/>
              <a:gd name="connsiteX2" fmla="*/ 4949909 w 5047402"/>
              <a:gd name="connsiteY2" fmla="*/ 4389385 h 4544470"/>
              <a:gd name="connsiteX3" fmla="*/ 33816 w 5047402"/>
              <a:gd name="connsiteY3" fmla="*/ 3234353 h 4544470"/>
              <a:gd name="connsiteX0" fmla="*/ 51952 w 5065538"/>
              <a:gd name="connsiteY0" fmla="*/ 3240171 h 4628936"/>
              <a:gd name="connsiteX1" fmla="*/ 2971188 w 5065538"/>
              <a:gd name="connsiteY1" fmla="*/ 31291 h 4628936"/>
              <a:gd name="connsiteX2" fmla="*/ 4968045 w 5065538"/>
              <a:gd name="connsiteY2" fmla="*/ 4395203 h 4628936"/>
              <a:gd name="connsiteX3" fmla="*/ 51952 w 5065538"/>
              <a:gd name="connsiteY3" fmla="*/ 3240171 h 4628936"/>
              <a:gd name="connsiteX0" fmla="*/ 51952 w 5393218"/>
              <a:gd name="connsiteY0" fmla="*/ 3240171 h 5081380"/>
              <a:gd name="connsiteX1" fmla="*/ 2971188 w 5393218"/>
              <a:gd name="connsiteY1" fmla="*/ 31291 h 5081380"/>
              <a:gd name="connsiteX2" fmla="*/ 4968045 w 5393218"/>
              <a:gd name="connsiteY2" fmla="*/ 4395203 h 5081380"/>
              <a:gd name="connsiteX3" fmla="*/ 51952 w 5393218"/>
              <a:gd name="connsiteY3" fmla="*/ 3240171 h 5081380"/>
              <a:gd name="connsiteX0" fmla="*/ 21176 w 5076250"/>
              <a:gd name="connsiteY0" fmla="*/ 3171600 h 4476643"/>
              <a:gd name="connsiteX1" fmla="*/ 3281878 w 5076250"/>
              <a:gd name="connsiteY1" fmla="*/ 25924 h 4476643"/>
              <a:gd name="connsiteX2" fmla="*/ 4937269 w 5076250"/>
              <a:gd name="connsiteY2" fmla="*/ 4326632 h 4476643"/>
              <a:gd name="connsiteX3" fmla="*/ 21176 w 5076250"/>
              <a:gd name="connsiteY3" fmla="*/ 3171600 h 4476643"/>
              <a:gd name="connsiteX0" fmla="*/ 21176 w 5399462"/>
              <a:gd name="connsiteY0" fmla="*/ 3171600 h 4810123"/>
              <a:gd name="connsiteX1" fmla="*/ 3281878 w 5399462"/>
              <a:gd name="connsiteY1" fmla="*/ 25924 h 4810123"/>
              <a:gd name="connsiteX2" fmla="*/ 4937269 w 5399462"/>
              <a:gd name="connsiteY2" fmla="*/ 4326632 h 4810123"/>
              <a:gd name="connsiteX3" fmla="*/ 21176 w 5399462"/>
              <a:gd name="connsiteY3" fmla="*/ 3171600 h 4810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9462" h="4810123">
                <a:moveTo>
                  <a:pt x="21176" y="3171600"/>
                </a:moveTo>
                <a:cubicBezTo>
                  <a:pt x="-254722" y="2454815"/>
                  <a:pt x="2237939" y="-294918"/>
                  <a:pt x="3281878" y="25924"/>
                </a:cubicBezTo>
                <a:cubicBezTo>
                  <a:pt x="4325817" y="346766"/>
                  <a:pt x="6296743" y="2993163"/>
                  <a:pt x="4937269" y="4326632"/>
                </a:cubicBezTo>
                <a:cubicBezTo>
                  <a:pt x="3577795" y="5660101"/>
                  <a:pt x="297074" y="3888385"/>
                  <a:pt x="21176" y="3171600"/>
                </a:cubicBezTo>
                <a:close/>
              </a:path>
            </a:pathLst>
          </a:cu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Triangle 2">
            <a:extLst>
              <a:ext uri="{FF2B5EF4-FFF2-40B4-BE49-F238E27FC236}">
                <a16:creationId xmlns:a16="http://schemas.microsoft.com/office/drawing/2014/main" id="{899BE460-409B-EAFF-B70B-23B36E66364A}"/>
              </a:ext>
            </a:extLst>
          </p:cNvPr>
          <p:cNvSpPr/>
          <p:nvPr userDrawn="1"/>
        </p:nvSpPr>
        <p:spPr>
          <a:xfrm rot="7688314">
            <a:off x="4057001" y="4019714"/>
            <a:ext cx="1540625" cy="1331572"/>
          </a:xfrm>
          <a:custGeom>
            <a:avLst/>
            <a:gdLst>
              <a:gd name="connsiteX0" fmla="*/ 0 w 4306493"/>
              <a:gd name="connsiteY0" fmla="*/ 3712494 h 3712494"/>
              <a:gd name="connsiteX1" fmla="*/ 2153247 w 4306493"/>
              <a:gd name="connsiteY1" fmla="*/ 0 h 3712494"/>
              <a:gd name="connsiteX2" fmla="*/ 4306493 w 4306493"/>
              <a:gd name="connsiteY2" fmla="*/ 3712494 h 3712494"/>
              <a:gd name="connsiteX3" fmla="*/ 0 w 4306493"/>
              <a:gd name="connsiteY3" fmla="*/ 3712494 h 3712494"/>
              <a:gd name="connsiteX0" fmla="*/ 0 w 4306493"/>
              <a:gd name="connsiteY0" fmla="*/ 3696452 h 3696452"/>
              <a:gd name="connsiteX1" fmla="*/ 2329710 w 4306493"/>
              <a:gd name="connsiteY1" fmla="*/ 0 h 3696452"/>
              <a:gd name="connsiteX2" fmla="*/ 4306493 w 4306493"/>
              <a:gd name="connsiteY2" fmla="*/ 3696452 h 3696452"/>
              <a:gd name="connsiteX3" fmla="*/ 0 w 4306493"/>
              <a:gd name="connsiteY3" fmla="*/ 3696452 h 3696452"/>
              <a:gd name="connsiteX0" fmla="*/ 37309 w 4402235"/>
              <a:gd name="connsiteY0" fmla="*/ 3696452 h 3696452"/>
              <a:gd name="connsiteX1" fmla="*/ 2367019 w 4402235"/>
              <a:gd name="connsiteY1" fmla="*/ 0 h 3696452"/>
              <a:gd name="connsiteX2" fmla="*/ 4343802 w 4402235"/>
              <a:gd name="connsiteY2" fmla="*/ 3696452 h 3696452"/>
              <a:gd name="connsiteX3" fmla="*/ 37309 w 4402235"/>
              <a:gd name="connsiteY3" fmla="*/ 3696452 h 3696452"/>
              <a:gd name="connsiteX0" fmla="*/ 37309 w 4758551"/>
              <a:gd name="connsiteY0" fmla="*/ 3696452 h 3696452"/>
              <a:gd name="connsiteX1" fmla="*/ 2367019 w 4758551"/>
              <a:gd name="connsiteY1" fmla="*/ 0 h 3696452"/>
              <a:gd name="connsiteX2" fmla="*/ 4343802 w 4758551"/>
              <a:gd name="connsiteY2" fmla="*/ 3696452 h 3696452"/>
              <a:gd name="connsiteX3" fmla="*/ 37309 w 4758551"/>
              <a:gd name="connsiteY3" fmla="*/ 3696452 h 3696452"/>
              <a:gd name="connsiteX0" fmla="*/ 379572 w 5100814"/>
              <a:gd name="connsiteY0" fmla="*/ 3696452 h 3696452"/>
              <a:gd name="connsiteX1" fmla="*/ 2709282 w 5100814"/>
              <a:gd name="connsiteY1" fmla="*/ 0 h 3696452"/>
              <a:gd name="connsiteX2" fmla="*/ 4686065 w 5100814"/>
              <a:gd name="connsiteY2" fmla="*/ 3696452 h 3696452"/>
              <a:gd name="connsiteX3" fmla="*/ 379572 w 5100814"/>
              <a:gd name="connsiteY3" fmla="*/ 3696452 h 3696452"/>
              <a:gd name="connsiteX0" fmla="*/ 527795 w 5425824"/>
              <a:gd name="connsiteY0" fmla="*/ 3696657 h 3696657"/>
              <a:gd name="connsiteX1" fmla="*/ 2857505 w 5425824"/>
              <a:gd name="connsiteY1" fmla="*/ 205 h 3696657"/>
              <a:gd name="connsiteX2" fmla="*/ 4834288 w 5425824"/>
              <a:gd name="connsiteY2" fmla="*/ 3696657 h 3696657"/>
              <a:gd name="connsiteX3" fmla="*/ 527795 w 5425824"/>
              <a:gd name="connsiteY3" fmla="*/ 3696657 h 3696657"/>
              <a:gd name="connsiteX0" fmla="*/ 507350 w 5405379"/>
              <a:gd name="connsiteY0" fmla="*/ 3696679 h 3853535"/>
              <a:gd name="connsiteX1" fmla="*/ 2837060 w 5405379"/>
              <a:gd name="connsiteY1" fmla="*/ 227 h 3853535"/>
              <a:gd name="connsiteX2" fmla="*/ 4813843 w 5405379"/>
              <a:gd name="connsiteY2" fmla="*/ 3696679 h 3853535"/>
              <a:gd name="connsiteX3" fmla="*/ 507350 w 5405379"/>
              <a:gd name="connsiteY3" fmla="*/ 3696679 h 3853535"/>
              <a:gd name="connsiteX0" fmla="*/ 321130 w 5326541"/>
              <a:gd name="connsiteY0" fmla="*/ 2552473 h 3795422"/>
              <a:gd name="connsiteX1" fmla="*/ 3260440 w 5326541"/>
              <a:gd name="connsiteY1" fmla="*/ 11053 h 3795422"/>
              <a:gd name="connsiteX2" fmla="*/ 5237223 w 5326541"/>
              <a:gd name="connsiteY2" fmla="*/ 3707505 h 3795422"/>
              <a:gd name="connsiteX3" fmla="*/ 321130 w 5326541"/>
              <a:gd name="connsiteY3" fmla="*/ 2552473 h 3795422"/>
              <a:gd name="connsiteX0" fmla="*/ 131275 w 5136686"/>
              <a:gd name="connsiteY0" fmla="*/ 2556035 h 3848881"/>
              <a:gd name="connsiteX1" fmla="*/ 3070585 w 5136686"/>
              <a:gd name="connsiteY1" fmla="*/ 14615 h 3848881"/>
              <a:gd name="connsiteX2" fmla="*/ 5047368 w 5136686"/>
              <a:gd name="connsiteY2" fmla="*/ 3711067 h 3848881"/>
              <a:gd name="connsiteX3" fmla="*/ 131275 w 5136686"/>
              <a:gd name="connsiteY3" fmla="*/ 2556035 h 3848881"/>
              <a:gd name="connsiteX0" fmla="*/ 139833 w 5155503"/>
              <a:gd name="connsiteY0" fmla="*/ 2577742 h 3870588"/>
              <a:gd name="connsiteX1" fmla="*/ 3079143 w 5155503"/>
              <a:gd name="connsiteY1" fmla="*/ 36322 h 3870588"/>
              <a:gd name="connsiteX2" fmla="*/ 5055926 w 5155503"/>
              <a:gd name="connsiteY2" fmla="*/ 3732774 h 3870588"/>
              <a:gd name="connsiteX3" fmla="*/ 139833 w 5155503"/>
              <a:gd name="connsiteY3" fmla="*/ 2577742 h 3870588"/>
              <a:gd name="connsiteX0" fmla="*/ 26029 w 5061836"/>
              <a:gd name="connsiteY0" fmla="*/ 2477397 h 3730043"/>
              <a:gd name="connsiteX1" fmla="*/ 3141802 w 5061836"/>
              <a:gd name="connsiteY1" fmla="*/ 32230 h 3730043"/>
              <a:gd name="connsiteX2" fmla="*/ 4942122 w 5061836"/>
              <a:gd name="connsiteY2" fmla="*/ 3632429 h 3730043"/>
              <a:gd name="connsiteX3" fmla="*/ 26029 w 5061836"/>
              <a:gd name="connsiteY3" fmla="*/ 2477397 h 3730043"/>
              <a:gd name="connsiteX0" fmla="*/ 116397 w 5152204"/>
              <a:gd name="connsiteY0" fmla="*/ 2487445 h 3802029"/>
              <a:gd name="connsiteX1" fmla="*/ 3232170 w 5152204"/>
              <a:gd name="connsiteY1" fmla="*/ 42278 h 3802029"/>
              <a:gd name="connsiteX2" fmla="*/ 5032490 w 5152204"/>
              <a:gd name="connsiteY2" fmla="*/ 3642477 h 3802029"/>
              <a:gd name="connsiteX3" fmla="*/ 116397 w 5152204"/>
              <a:gd name="connsiteY3" fmla="*/ 2487445 h 3802029"/>
              <a:gd name="connsiteX0" fmla="*/ 116397 w 5311374"/>
              <a:gd name="connsiteY0" fmla="*/ 2487445 h 3961862"/>
              <a:gd name="connsiteX1" fmla="*/ 3232170 w 5311374"/>
              <a:gd name="connsiteY1" fmla="*/ 42278 h 3961862"/>
              <a:gd name="connsiteX2" fmla="*/ 5032490 w 5311374"/>
              <a:gd name="connsiteY2" fmla="*/ 3642477 h 3961862"/>
              <a:gd name="connsiteX3" fmla="*/ 116397 w 5311374"/>
              <a:gd name="connsiteY3" fmla="*/ 2487445 h 3961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1374" h="3961862">
                <a:moveTo>
                  <a:pt x="116397" y="2487445"/>
                </a:moveTo>
                <a:cubicBezTo>
                  <a:pt x="-600751" y="1293854"/>
                  <a:pt x="2188231" y="-278564"/>
                  <a:pt x="3232170" y="42278"/>
                </a:cubicBezTo>
                <a:cubicBezTo>
                  <a:pt x="4276109" y="363120"/>
                  <a:pt x="5984922" y="2865980"/>
                  <a:pt x="5032490" y="3642477"/>
                </a:cubicBezTo>
                <a:cubicBezTo>
                  <a:pt x="4080058" y="4418974"/>
                  <a:pt x="833545" y="3681036"/>
                  <a:pt x="116397" y="2487445"/>
                </a:cubicBezTo>
                <a:close/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Oval 7">
            <a:extLst>
              <a:ext uri="{FF2B5EF4-FFF2-40B4-BE49-F238E27FC236}">
                <a16:creationId xmlns:a16="http://schemas.microsoft.com/office/drawing/2014/main" id="{3035E686-44F8-5A97-3FA3-FB72E8A42E52}"/>
              </a:ext>
            </a:extLst>
          </p:cNvPr>
          <p:cNvSpPr/>
          <p:nvPr userDrawn="1"/>
        </p:nvSpPr>
        <p:spPr>
          <a:xfrm rot="18434137">
            <a:off x="831871" y="4047987"/>
            <a:ext cx="1375578" cy="1155788"/>
          </a:xfrm>
          <a:custGeom>
            <a:avLst/>
            <a:gdLst>
              <a:gd name="connsiteX0" fmla="*/ 0 w 1850045"/>
              <a:gd name="connsiteY0" fmla="*/ 925023 h 1850045"/>
              <a:gd name="connsiteX1" fmla="*/ 925023 w 1850045"/>
              <a:gd name="connsiteY1" fmla="*/ 0 h 1850045"/>
              <a:gd name="connsiteX2" fmla="*/ 1850046 w 1850045"/>
              <a:gd name="connsiteY2" fmla="*/ 925023 h 1850045"/>
              <a:gd name="connsiteX3" fmla="*/ 925023 w 1850045"/>
              <a:gd name="connsiteY3" fmla="*/ 1850046 h 1850045"/>
              <a:gd name="connsiteX4" fmla="*/ 0 w 1850045"/>
              <a:gd name="connsiteY4" fmla="*/ 925023 h 1850045"/>
              <a:gd name="connsiteX0" fmla="*/ 0 w 1850046"/>
              <a:gd name="connsiteY0" fmla="*/ 843743 h 1768766"/>
              <a:gd name="connsiteX1" fmla="*/ 925023 w 1850046"/>
              <a:gd name="connsiteY1" fmla="*/ 0 h 1768766"/>
              <a:gd name="connsiteX2" fmla="*/ 1850046 w 1850046"/>
              <a:gd name="connsiteY2" fmla="*/ 843743 h 1768766"/>
              <a:gd name="connsiteX3" fmla="*/ 925023 w 1850046"/>
              <a:gd name="connsiteY3" fmla="*/ 1768766 h 1768766"/>
              <a:gd name="connsiteX4" fmla="*/ 0 w 1850046"/>
              <a:gd name="connsiteY4" fmla="*/ 843743 h 1768766"/>
              <a:gd name="connsiteX0" fmla="*/ 5 w 1850051"/>
              <a:gd name="connsiteY0" fmla="*/ 843743 h 1657006"/>
              <a:gd name="connsiteX1" fmla="*/ 925028 w 1850051"/>
              <a:gd name="connsiteY1" fmla="*/ 0 h 1657006"/>
              <a:gd name="connsiteX2" fmla="*/ 1850051 w 1850051"/>
              <a:gd name="connsiteY2" fmla="*/ 843743 h 1657006"/>
              <a:gd name="connsiteX3" fmla="*/ 935188 w 1850051"/>
              <a:gd name="connsiteY3" fmla="*/ 1657006 h 1657006"/>
              <a:gd name="connsiteX4" fmla="*/ 5 w 1850051"/>
              <a:gd name="connsiteY4" fmla="*/ 843743 h 1657006"/>
              <a:gd name="connsiteX0" fmla="*/ 2 w 1971968"/>
              <a:gd name="connsiteY0" fmla="*/ 843743 h 1657006"/>
              <a:gd name="connsiteX1" fmla="*/ 1046945 w 1971968"/>
              <a:gd name="connsiteY1" fmla="*/ 0 h 1657006"/>
              <a:gd name="connsiteX2" fmla="*/ 1971968 w 1971968"/>
              <a:gd name="connsiteY2" fmla="*/ 843743 h 1657006"/>
              <a:gd name="connsiteX3" fmla="*/ 1057105 w 1971968"/>
              <a:gd name="connsiteY3" fmla="*/ 1657006 h 1657006"/>
              <a:gd name="connsiteX4" fmla="*/ 2 w 1971968"/>
              <a:gd name="connsiteY4" fmla="*/ 843743 h 1657006"/>
              <a:gd name="connsiteX0" fmla="*/ 142 w 1972108"/>
              <a:gd name="connsiteY0" fmla="*/ 843743 h 1657006"/>
              <a:gd name="connsiteX1" fmla="*/ 1047085 w 1972108"/>
              <a:gd name="connsiteY1" fmla="*/ 0 h 1657006"/>
              <a:gd name="connsiteX2" fmla="*/ 1972108 w 1972108"/>
              <a:gd name="connsiteY2" fmla="*/ 843743 h 1657006"/>
              <a:gd name="connsiteX3" fmla="*/ 1057245 w 1972108"/>
              <a:gd name="connsiteY3" fmla="*/ 1657006 h 1657006"/>
              <a:gd name="connsiteX4" fmla="*/ 142 w 1972108"/>
              <a:gd name="connsiteY4" fmla="*/ 843743 h 165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2108" h="1657006">
                <a:moveTo>
                  <a:pt x="142" y="843743"/>
                </a:moveTo>
                <a:cubicBezTo>
                  <a:pt x="-11711" y="272935"/>
                  <a:pt x="718424" y="0"/>
                  <a:pt x="1047085" y="0"/>
                </a:cubicBezTo>
                <a:cubicBezTo>
                  <a:pt x="1375746" y="0"/>
                  <a:pt x="1972108" y="332867"/>
                  <a:pt x="1972108" y="843743"/>
                </a:cubicBezTo>
                <a:cubicBezTo>
                  <a:pt x="1972108" y="1354619"/>
                  <a:pt x="1385906" y="1657006"/>
                  <a:pt x="1057245" y="1657006"/>
                </a:cubicBezTo>
                <a:cubicBezTo>
                  <a:pt x="728584" y="1657006"/>
                  <a:pt x="11995" y="1414551"/>
                  <a:pt x="142" y="843743"/>
                </a:cubicBezTo>
                <a:close/>
              </a:path>
            </a:pathLst>
          </a:cu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Oval 17">
            <a:extLst>
              <a:ext uri="{FF2B5EF4-FFF2-40B4-BE49-F238E27FC236}">
                <a16:creationId xmlns:a16="http://schemas.microsoft.com/office/drawing/2014/main" id="{D127E5D0-1987-2A45-7EB8-D0449FBDBB48}"/>
              </a:ext>
            </a:extLst>
          </p:cNvPr>
          <p:cNvSpPr/>
          <p:nvPr userDrawn="1"/>
        </p:nvSpPr>
        <p:spPr>
          <a:xfrm rot="2441864">
            <a:off x="6735824" y="3720682"/>
            <a:ext cx="1392502" cy="1487398"/>
          </a:xfrm>
          <a:custGeom>
            <a:avLst/>
            <a:gdLst>
              <a:gd name="connsiteX0" fmla="*/ 0 w 1850045"/>
              <a:gd name="connsiteY0" fmla="*/ 925023 h 1850045"/>
              <a:gd name="connsiteX1" fmla="*/ 925023 w 1850045"/>
              <a:gd name="connsiteY1" fmla="*/ 0 h 1850045"/>
              <a:gd name="connsiteX2" fmla="*/ 1850046 w 1850045"/>
              <a:gd name="connsiteY2" fmla="*/ 925023 h 1850045"/>
              <a:gd name="connsiteX3" fmla="*/ 925023 w 1850045"/>
              <a:gd name="connsiteY3" fmla="*/ 1850046 h 1850045"/>
              <a:gd name="connsiteX4" fmla="*/ 0 w 1850045"/>
              <a:gd name="connsiteY4" fmla="*/ 925023 h 1850045"/>
              <a:gd name="connsiteX0" fmla="*/ 5 w 1850051"/>
              <a:gd name="connsiteY0" fmla="*/ 985983 h 1911006"/>
              <a:gd name="connsiteX1" fmla="*/ 914868 w 1850051"/>
              <a:gd name="connsiteY1" fmla="*/ 0 h 1911006"/>
              <a:gd name="connsiteX2" fmla="*/ 1850051 w 1850051"/>
              <a:gd name="connsiteY2" fmla="*/ 985983 h 1911006"/>
              <a:gd name="connsiteX3" fmla="*/ 925028 w 1850051"/>
              <a:gd name="connsiteY3" fmla="*/ 1911006 h 1911006"/>
              <a:gd name="connsiteX4" fmla="*/ 5 w 1850051"/>
              <a:gd name="connsiteY4" fmla="*/ 985983 h 1911006"/>
              <a:gd name="connsiteX0" fmla="*/ 4 w 1789090"/>
              <a:gd name="connsiteY0" fmla="*/ 996147 h 1911013"/>
              <a:gd name="connsiteX1" fmla="*/ 853907 w 1789090"/>
              <a:gd name="connsiteY1" fmla="*/ 4 h 1911013"/>
              <a:gd name="connsiteX2" fmla="*/ 1789090 w 1789090"/>
              <a:gd name="connsiteY2" fmla="*/ 985987 h 1911013"/>
              <a:gd name="connsiteX3" fmla="*/ 864067 w 1789090"/>
              <a:gd name="connsiteY3" fmla="*/ 1911010 h 1911013"/>
              <a:gd name="connsiteX4" fmla="*/ 4 w 1789090"/>
              <a:gd name="connsiteY4" fmla="*/ 996147 h 191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9090" h="1911013">
                <a:moveTo>
                  <a:pt x="4" y="996147"/>
                </a:moveTo>
                <a:cubicBezTo>
                  <a:pt x="-1689" y="677646"/>
                  <a:pt x="555726" y="1697"/>
                  <a:pt x="853907" y="4"/>
                </a:cubicBezTo>
                <a:cubicBezTo>
                  <a:pt x="1152088" y="-1689"/>
                  <a:pt x="1789090" y="475111"/>
                  <a:pt x="1789090" y="985987"/>
                </a:cubicBezTo>
                <a:cubicBezTo>
                  <a:pt x="1789090" y="1496863"/>
                  <a:pt x="1162248" y="1909317"/>
                  <a:pt x="864067" y="1911010"/>
                </a:cubicBezTo>
                <a:cubicBezTo>
                  <a:pt x="565886" y="1912703"/>
                  <a:pt x="1697" y="1314648"/>
                  <a:pt x="4" y="996147"/>
                </a:cubicBezTo>
                <a:close/>
              </a:path>
            </a:pathLst>
          </a:cu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3" name="Text Placeholder 39">
            <a:extLst>
              <a:ext uri="{FF2B5EF4-FFF2-40B4-BE49-F238E27FC236}">
                <a16:creationId xmlns:a16="http://schemas.microsoft.com/office/drawing/2014/main" id="{4C8D3C29-A697-666D-CCB1-4A2885EA035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16237" y="5532120"/>
            <a:ext cx="2468880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39">
            <a:extLst>
              <a:ext uri="{FF2B5EF4-FFF2-40B4-BE49-F238E27FC236}">
                <a16:creationId xmlns:a16="http://schemas.microsoft.com/office/drawing/2014/main" id="{95EFF18A-456F-0200-6F0B-FFE00AABB35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432788" y="5532120"/>
            <a:ext cx="2468880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39">
            <a:extLst>
              <a:ext uri="{FF2B5EF4-FFF2-40B4-BE49-F238E27FC236}">
                <a16:creationId xmlns:a16="http://schemas.microsoft.com/office/drawing/2014/main" id="{D97A0A6E-7520-5FDB-915E-DA998056CA9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340628" y="5532120"/>
            <a:ext cx="2468880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39">
            <a:extLst>
              <a:ext uri="{FF2B5EF4-FFF2-40B4-BE49-F238E27FC236}">
                <a16:creationId xmlns:a16="http://schemas.microsoft.com/office/drawing/2014/main" id="{C37FCE37-F31D-5F55-D8F0-24FE150D191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248468" y="5532120"/>
            <a:ext cx="2468880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39">
            <a:extLst>
              <a:ext uri="{FF2B5EF4-FFF2-40B4-BE49-F238E27FC236}">
                <a16:creationId xmlns:a16="http://schemas.microsoft.com/office/drawing/2014/main" id="{7B61BDA2-E2F8-1D34-2D71-2C1EE07F82B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6237" y="5751576"/>
            <a:ext cx="2468880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39">
            <a:extLst>
              <a:ext uri="{FF2B5EF4-FFF2-40B4-BE49-F238E27FC236}">
                <a16:creationId xmlns:a16="http://schemas.microsoft.com/office/drawing/2014/main" id="{C5F4B246-3602-89ED-3E0A-8662A66D241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32788" y="5751576"/>
            <a:ext cx="2468880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39">
            <a:extLst>
              <a:ext uri="{FF2B5EF4-FFF2-40B4-BE49-F238E27FC236}">
                <a16:creationId xmlns:a16="http://schemas.microsoft.com/office/drawing/2014/main" id="{B6972967-A0A0-D74B-DB32-270A049FA89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40628" y="5751576"/>
            <a:ext cx="2468880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39">
            <a:extLst>
              <a:ext uri="{FF2B5EF4-FFF2-40B4-BE49-F238E27FC236}">
                <a16:creationId xmlns:a16="http://schemas.microsoft.com/office/drawing/2014/main" id="{68A46AB3-440A-EDBD-9522-2CEFD92EAF0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248468" y="5751576"/>
            <a:ext cx="2468880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Picture Placeholder 72">
            <a:extLst>
              <a:ext uri="{FF2B5EF4-FFF2-40B4-BE49-F238E27FC236}">
                <a16:creationId xmlns:a16="http://schemas.microsoft.com/office/drawing/2014/main" id="{2A73FB58-C106-4E93-CD24-68783A8D835C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990182" y="3883007"/>
            <a:ext cx="1419663" cy="1476420"/>
          </a:xfrm>
          <a:custGeom>
            <a:avLst/>
            <a:gdLst>
              <a:gd name="connsiteX0" fmla="*/ 738210 w 1419663"/>
              <a:gd name="connsiteY0" fmla="*/ 0 h 1476420"/>
              <a:gd name="connsiteX1" fmla="*/ 1419663 w 1419663"/>
              <a:gd name="connsiteY1" fmla="*/ 738210 h 1476420"/>
              <a:gd name="connsiteX2" fmla="*/ 738210 w 1419663"/>
              <a:gd name="connsiteY2" fmla="*/ 1476420 h 1476420"/>
              <a:gd name="connsiteX3" fmla="*/ 0 w 1419663"/>
              <a:gd name="connsiteY3" fmla="*/ 738210 h 1476420"/>
              <a:gd name="connsiteX4" fmla="*/ 738210 w 1419663"/>
              <a:gd name="connsiteY4" fmla="*/ 0 h 1476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663" h="1476420">
                <a:moveTo>
                  <a:pt x="738210" y="0"/>
                </a:moveTo>
                <a:cubicBezTo>
                  <a:pt x="974821" y="0"/>
                  <a:pt x="1419663" y="330508"/>
                  <a:pt x="1419663" y="738210"/>
                </a:cubicBezTo>
                <a:cubicBezTo>
                  <a:pt x="1419663" y="1145912"/>
                  <a:pt x="974821" y="1476420"/>
                  <a:pt x="738210" y="1476420"/>
                </a:cubicBezTo>
                <a:cubicBezTo>
                  <a:pt x="501599" y="1476420"/>
                  <a:pt x="0" y="1251318"/>
                  <a:pt x="0" y="738210"/>
                </a:cubicBezTo>
                <a:cubicBezTo>
                  <a:pt x="0" y="225102"/>
                  <a:pt x="501599" y="0"/>
                  <a:pt x="73821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4" name="Picture Placeholder 73">
            <a:extLst>
              <a:ext uri="{FF2B5EF4-FFF2-40B4-BE49-F238E27FC236}">
                <a16:creationId xmlns:a16="http://schemas.microsoft.com/office/drawing/2014/main" id="{64E38C68-4983-2DA4-C8FB-6C65022B3B14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879187" y="3832085"/>
            <a:ext cx="1547941" cy="1505232"/>
          </a:xfrm>
          <a:custGeom>
            <a:avLst/>
            <a:gdLst>
              <a:gd name="connsiteX0" fmla="*/ 732258 w 1547941"/>
              <a:gd name="connsiteY0" fmla="*/ 972 h 1505232"/>
              <a:gd name="connsiteX1" fmla="*/ 1547941 w 1547941"/>
              <a:gd name="connsiteY1" fmla="*/ 725968 h 1505232"/>
              <a:gd name="connsiteX2" fmla="*/ 843665 w 1547941"/>
              <a:gd name="connsiteY2" fmla="*/ 1504111 h 1505232"/>
              <a:gd name="connsiteX3" fmla="*/ 50 w 1547941"/>
              <a:gd name="connsiteY3" fmla="*/ 855091 h 1505232"/>
              <a:gd name="connsiteX4" fmla="*/ 732258 w 1547941"/>
              <a:gd name="connsiteY4" fmla="*/ 972 h 1505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7941" h="1505232">
                <a:moveTo>
                  <a:pt x="732258" y="972"/>
                </a:moveTo>
                <a:cubicBezTo>
                  <a:pt x="990240" y="-20549"/>
                  <a:pt x="1547941" y="318266"/>
                  <a:pt x="1547941" y="725968"/>
                </a:cubicBezTo>
                <a:cubicBezTo>
                  <a:pt x="1547941" y="1133669"/>
                  <a:pt x="1101647" y="1482590"/>
                  <a:pt x="843665" y="1504111"/>
                </a:cubicBezTo>
                <a:cubicBezTo>
                  <a:pt x="585683" y="1525632"/>
                  <a:pt x="5705" y="1234737"/>
                  <a:pt x="50" y="855091"/>
                </a:cubicBezTo>
                <a:cubicBezTo>
                  <a:pt x="-5605" y="475445"/>
                  <a:pt x="474276" y="22493"/>
                  <a:pt x="732258" y="97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5" name="Picture Placeholder 74">
            <a:extLst>
              <a:ext uri="{FF2B5EF4-FFF2-40B4-BE49-F238E27FC236}">
                <a16:creationId xmlns:a16="http://schemas.microsoft.com/office/drawing/2014/main" id="{276FDBD4-A02F-F910-0D70-4B9FD348C21B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817377" y="3869851"/>
            <a:ext cx="1515383" cy="1469701"/>
          </a:xfrm>
          <a:custGeom>
            <a:avLst/>
            <a:gdLst>
              <a:gd name="connsiteX0" fmla="*/ 733407 w 1515383"/>
              <a:gd name="connsiteY0" fmla="*/ 800 h 1469701"/>
              <a:gd name="connsiteX1" fmla="*/ 1515157 w 1515383"/>
              <a:gd name="connsiteY1" fmla="*/ 871740 h 1469701"/>
              <a:gd name="connsiteX2" fmla="*/ 738211 w 1515383"/>
              <a:gd name="connsiteY2" fmla="*/ 1467914 h 1469701"/>
              <a:gd name="connsiteX3" fmla="*/ 1 w 1515383"/>
              <a:gd name="connsiteY3" fmla="*/ 729705 h 1469701"/>
              <a:gd name="connsiteX4" fmla="*/ 733407 w 1515383"/>
              <a:gd name="connsiteY4" fmla="*/ 800 h 1469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383" h="1469701">
                <a:moveTo>
                  <a:pt x="733407" y="800"/>
                </a:moveTo>
                <a:cubicBezTo>
                  <a:pt x="985933" y="24472"/>
                  <a:pt x="1528070" y="360740"/>
                  <a:pt x="1515157" y="871740"/>
                </a:cubicBezTo>
                <a:cubicBezTo>
                  <a:pt x="1515157" y="1279442"/>
                  <a:pt x="990737" y="1491587"/>
                  <a:pt x="738211" y="1467914"/>
                </a:cubicBezTo>
                <a:cubicBezTo>
                  <a:pt x="485684" y="1444242"/>
                  <a:pt x="801" y="974224"/>
                  <a:pt x="1" y="729705"/>
                </a:cubicBezTo>
                <a:cubicBezTo>
                  <a:pt x="-800" y="485186"/>
                  <a:pt x="480881" y="-22872"/>
                  <a:pt x="733407" y="80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6" name="Picture Placeholder 75">
            <a:extLst>
              <a:ext uri="{FF2B5EF4-FFF2-40B4-BE49-F238E27FC236}">
                <a16:creationId xmlns:a16="http://schemas.microsoft.com/office/drawing/2014/main" id="{C0B524AD-3692-546D-2E77-0595EE431F18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9741490" y="3869781"/>
            <a:ext cx="1489057" cy="1385672"/>
          </a:xfrm>
          <a:custGeom>
            <a:avLst/>
            <a:gdLst>
              <a:gd name="connsiteX0" fmla="*/ 817905 w 1489057"/>
              <a:gd name="connsiteY0" fmla="*/ 2143 h 1385672"/>
              <a:gd name="connsiteX1" fmla="*/ 1488854 w 1489057"/>
              <a:gd name="connsiteY1" fmla="*/ 751460 h 1385672"/>
              <a:gd name="connsiteX2" fmla="*/ 750644 w 1489057"/>
              <a:gd name="connsiteY2" fmla="*/ 1385649 h 1385672"/>
              <a:gd name="connsiteX3" fmla="*/ 9433 w 1489057"/>
              <a:gd name="connsiteY3" fmla="*/ 772473 h 1385672"/>
              <a:gd name="connsiteX4" fmla="*/ 484288 w 1489057"/>
              <a:gd name="connsiteY4" fmla="*/ 29858 h 1385672"/>
              <a:gd name="connsiteX5" fmla="*/ 817905 w 1489057"/>
              <a:gd name="connsiteY5" fmla="*/ 2143 h 1385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9057" h="1385672">
                <a:moveTo>
                  <a:pt x="817905" y="2143"/>
                </a:moveTo>
                <a:cubicBezTo>
                  <a:pt x="1161745" y="23797"/>
                  <a:pt x="1498537" y="213560"/>
                  <a:pt x="1488854" y="751460"/>
                </a:cubicBezTo>
                <a:cubicBezTo>
                  <a:pt x="1488854" y="1158764"/>
                  <a:pt x="997214" y="1382147"/>
                  <a:pt x="750644" y="1385649"/>
                </a:cubicBezTo>
                <a:cubicBezTo>
                  <a:pt x="504073" y="1389151"/>
                  <a:pt x="53826" y="998438"/>
                  <a:pt x="9433" y="772473"/>
                </a:cubicBezTo>
                <a:cubicBezTo>
                  <a:pt x="-34960" y="546507"/>
                  <a:pt x="69857" y="123746"/>
                  <a:pt x="484288" y="29858"/>
                </a:cubicBezTo>
                <a:cubicBezTo>
                  <a:pt x="587896" y="6386"/>
                  <a:pt x="703292" y="-5075"/>
                  <a:pt x="817905" y="21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3207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3D154EC-0314-0992-0ED9-81621D110F21}"/>
              </a:ext>
            </a:extLst>
          </p:cNvPr>
          <p:cNvSpPr/>
          <p:nvPr userDrawn="1"/>
        </p:nvSpPr>
        <p:spPr>
          <a:xfrm>
            <a:off x="8066913" y="4245962"/>
            <a:ext cx="3505366" cy="2197229"/>
          </a:xfrm>
          <a:custGeom>
            <a:avLst/>
            <a:gdLst>
              <a:gd name="connsiteX0" fmla="*/ 1591689 w 3505366"/>
              <a:gd name="connsiteY0" fmla="*/ 10 h 2197229"/>
              <a:gd name="connsiteX1" fmla="*/ 3436943 w 3505366"/>
              <a:gd name="connsiteY1" fmla="*/ 1794512 h 2197229"/>
              <a:gd name="connsiteX2" fmla="*/ 370414 w 3505366"/>
              <a:gd name="connsiteY2" fmla="*/ 1398378 h 2197229"/>
              <a:gd name="connsiteX3" fmla="*/ 1591689 w 3505366"/>
              <a:gd name="connsiteY3" fmla="*/ 10 h 219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5366" h="2197229">
                <a:moveTo>
                  <a:pt x="1591689" y="10"/>
                </a:moveTo>
                <a:cubicBezTo>
                  <a:pt x="2321943" y="-3999"/>
                  <a:pt x="3845438" y="1214051"/>
                  <a:pt x="3436943" y="1794512"/>
                </a:cubicBezTo>
                <a:cubicBezTo>
                  <a:pt x="3028448" y="2374973"/>
                  <a:pt x="1456663" y="2397679"/>
                  <a:pt x="370414" y="1398378"/>
                </a:cubicBezTo>
                <a:cubicBezTo>
                  <a:pt x="-715835" y="399077"/>
                  <a:pt x="861435" y="4020"/>
                  <a:pt x="1591689" y="10"/>
                </a:cubicBez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672" y="1984248"/>
            <a:ext cx="3035808" cy="36576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672" y="2404872"/>
            <a:ext cx="3035808" cy="150876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98264" y="1984248"/>
            <a:ext cx="3035808" cy="36576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98264" y="2404872"/>
            <a:ext cx="3035808" cy="150876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7AC51FC-0DE6-2ADC-D0A4-102FD261F26C}"/>
              </a:ext>
            </a:extLst>
          </p:cNvPr>
          <p:cNvSpPr/>
          <p:nvPr userDrawn="1"/>
        </p:nvSpPr>
        <p:spPr>
          <a:xfrm>
            <a:off x="4050995" y="4110165"/>
            <a:ext cx="4598216" cy="2448196"/>
          </a:xfrm>
          <a:custGeom>
            <a:avLst/>
            <a:gdLst>
              <a:gd name="connsiteX0" fmla="*/ 3235960 w 4598216"/>
              <a:gd name="connsiteY0" fmla="*/ 177 h 2448196"/>
              <a:gd name="connsiteX1" fmla="*/ 4077195 w 4598216"/>
              <a:gd name="connsiteY1" fmla="*/ 1276885 h 2448196"/>
              <a:gd name="connsiteX2" fmla="*/ 1841733 w 4598216"/>
              <a:gd name="connsiteY2" fmla="*/ 2309986 h 2448196"/>
              <a:gd name="connsiteX3" fmla="*/ 1787563 w 4598216"/>
              <a:gd name="connsiteY3" fmla="*/ 2285143 h 2448196"/>
              <a:gd name="connsiteX4" fmla="*/ 1661679 w 4598216"/>
              <a:gd name="connsiteY4" fmla="*/ 2342188 h 2448196"/>
              <a:gd name="connsiteX5" fmla="*/ 1522393 w 4598216"/>
              <a:gd name="connsiteY5" fmla="*/ 2391140 h 2448196"/>
              <a:gd name="connsiteX6" fmla="*/ 7966 w 4598216"/>
              <a:gd name="connsiteY6" fmla="*/ 1670966 h 2448196"/>
              <a:gd name="connsiteX7" fmla="*/ 1872108 w 4598216"/>
              <a:gd name="connsiteY7" fmla="*/ 603993 h 2448196"/>
              <a:gd name="connsiteX8" fmla="*/ 1951708 w 4598216"/>
              <a:gd name="connsiteY8" fmla="*/ 529390 h 2448196"/>
              <a:gd name="connsiteX9" fmla="*/ 1998957 w 4598216"/>
              <a:gd name="connsiteY9" fmla="*/ 493844 h 2448196"/>
              <a:gd name="connsiteX10" fmla="*/ 2059956 w 4598216"/>
              <a:gd name="connsiteY10" fmla="*/ 434818 h 2448196"/>
              <a:gd name="connsiteX11" fmla="*/ 2157847 w 4598216"/>
              <a:gd name="connsiteY11" fmla="*/ 357872 h 2448196"/>
              <a:gd name="connsiteX12" fmla="*/ 2590118 w 4598216"/>
              <a:gd name="connsiteY12" fmla="*/ 117396 h 2448196"/>
              <a:gd name="connsiteX13" fmla="*/ 3235960 w 4598216"/>
              <a:gd name="connsiteY13" fmla="*/ 177 h 244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98216" h="2448196">
                <a:moveTo>
                  <a:pt x="3235960" y="177"/>
                </a:moveTo>
                <a:cubicBezTo>
                  <a:pt x="4360185" y="16307"/>
                  <a:pt x="5178101" y="1131245"/>
                  <a:pt x="4077195" y="1276885"/>
                </a:cubicBezTo>
                <a:cubicBezTo>
                  <a:pt x="2682433" y="1461398"/>
                  <a:pt x="2500936" y="2574399"/>
                  <a:pt x="1841733" y="2309986"/>
                </a:cubicBezTo>
                <a:lnTo>
                  <a:pt x="1787563" y="2285143"/>
                </a:lnTo>
                <a:lnTo>
                  <a:pt x="1661679" y="2342188"/>
                </a:lnTo>
                <a:cubicBezTo>
                  <a:pt x="1617052" y="2360105"/>
                  <a:pt x="1570636" y="2376472"/>
                  <a:pt x="1522393" y="2391140"/>
                </a:cubicBezTo>
                <a:cubicBezTo>
                  <a:pt x="1009096" y="2564271"/>
                  <a:pt x="-104824" y="2348770"/>
                  <a:pt x="7966" y="1670966"/>
                </a:cubicBezTo>
                <a:cubicBezTo>
                  <a:pt x="120757" y="993164"/>
                  <a:pt x="1005773" y="1495062"/>
                  <a:pt x="1872108" y="603993"/>
                </a:cubicBezTo>
                <a:cubicBezTo>
                  <a:pt x="1899181" y="576148"/>
                  <a:pt x="1925728" y="551328"/>
                  <a:pt x="1951708" y="529390"/>
                </a:cubicBezTo>
                <a:lnTo>
                  <a:pt x="1998957" y="493844"/>
                </a:lnTo>
                <a:lnTo>
                  <a:pt x="2059956" y="434818"/>
                </a:lnTo>
                <a:cubicBezTo>
                  <a:pt x="2092581" y="406180"/>
                  <a:pt x="2125321" y="380398"/>
                  <a:pt x="2157847" y="357872"/>
                </a:cubicBezTo>
                <a:cubicBezTo>
                  <a:pt x="2300072" y="252898"/>
                  <a:pt x="2445153" y="174010"/>
                  <a:pt x="2590118" y="117396"/>
                </a:cubicBezTo>
                <a:cubicBezTo>
                  <a:pt x="2809076" y="31885"/>
                  <a:pt x="3027770" y="-2810"/>
                  <a:pt x="3235960" y="17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8E718E1-168B-58C6-1B6F-42DC26709517}"/>
              </a:ext>
            </a:extLst>
          </p:cNvPr>
          <p:cNvSpPr/>
          <p:nvPr userDrawn="1"/>
        </p:nvSpPr>
        <p:spPr>
          <a:xfrm>
            <a:off x="7614215" y="3847573"/>
            <a:ext cx="3361382" cy="2796865"/>
          </a:xfrm>
          <a:custGeom>
            <a:avLst/>
            <a:gdLst>
              <a:gd name="connsiteX0" fmla="*/ 1379177 w 3361382"/>
              <a:gd name="connsiteY0" fmla="*/ 673 h 2796865"/>
              <a:gd name="connsiteX1" fmla="*/ 3226456 w 3361382"/>
              <a:gd name="connsiteY1" fmla="*/ 698468 h 2796865"/>
              <a:gd name="connsiteX2" fmla="*/ 1654520 w 3361382"/>
              <a:gd name="connsiteY2" fmla="*/ 2790226 h 2796865"/>
              <a:gd name="connsiteX3" fmla="*/ 99339 w 3361382"/>
              <a:gd name="connsiteY3" fmla="*/ 407389 h 2796865"/>
              <a:gd name="connsiteX4" fmla="*/ 1379177 w 3361382"/>
              <a:gd name="connsiteY4" fmla="*/ 673 h 279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1382" h="2796865">
                <a:moveTo>
                  <a:pt x="1379177" y="673"/>
                </a:moveTo>
                <a:cubicBezTo>
                  <a:pt x="2098234" y="15104"/>
                  <a:pt x="2895448" y="261479"/>
                  <a:pt x="3226456" y="698468"/>
                </a:cubicBezTo>
                <a:cubicBezTo>
                  <a:pt x="3814916" y="1475338"/>
                  <a:pt x="2328320" y="2906177"/>
                  <a:pt x="1654520" y="2790226"/>
                </a:cubicBezTo>
                <a:cubicBezTo>
                  <a:pt x="980720" y="2674275"/>
                  <a:pt x="-377423" y="1067616"/>
                  <a:pt x="99339" y="407389"/>
                </a:cubicBezTo>
                <a:cubicBezTo>
                  <a:pt x="307922" y="118539"/>
                  <a:pt x="819909" y="-10550"/>
                  <a:pt x="1379177" y="673"/>
                </a:cubicBezTo>
                <a:close/>
              </a:path>
            </a:pathLst>
          </a:cu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A0A6ED0-15C9-368F-1AAA-EBC99B7AD54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402857"/>
            <a:ext cx="12192001" cy="2455143"/>
          </a:xfrm>
          <a:custGeom>
            <a:avLst/>
            <a:gdLst>
              <a:gd name="connsiteX0" fmla="*/ 0 w 12192001"/>
              <a:gd name="connsiteY0" fmla="*/ 0 h 2455143"/>
              <a:gd name="connsiteX1" fmla="*/ 206003 w 12192001"/>
              <a:gd name="connsiteY1" fmla="*/ 1109 h 2455143"/>
              <a:gd name="connsiteX2" fmla="*/ 2427782 w 12192001"/>
              <a:gd name="connsiteY2" fmla="*/ 201823 h 2455143"/>
              <a:gd name="connsiteX3" fmla="*/ 2758383 w 12192001"/>
              <a:gd name="connsiteY3" fmla="*/ 246086 h 2455143"/>
              <a:gd name="connsiteX4" fmla="*/ 2769563 w 12192001"/>
              <a:gd name="connsiteY4" fmla="*/ 249232 h 2455143"/>
              <a:gd name="connsiteX5" fmla="*/ 4441595 w 12192001"/>
              <a:gd name="connsiteY5" fmla="*/ 474966 h 2455143"/>
              <a:gd name="connsiteX6" fmla="*/ 6144331 w 12192001"/>
              <a:gd name="connsiteY6" fmla="*/ 457476 h 2455143"/>
              <a:gd name="connsiteX7" fmla="*/ 6578223 w 12192001"/>
              <a:gd name="connsiteY7" fmla="*/ 421761 h 2455143"/>
              <a:gd name="connsiteX8" fmla="*/ 6872381 w 12192001"/>
              <a:gd name="connsiteY8" fmla="*/ 383863 h 2455143"/>
              <a:gd name="connsiteX9" fmla="*/ 7078387 w 12192001"/>
              <a:gd name="connsiteY9" fmla="*/ 368875 h 2455143"/>
              <a:gd name="connsiteX10" fmla="*/ 7457053 w 12192001"/>
              <a:gd name="connsiteY10" fmla="*/ 322840 h 2455143"/>
              <a:gd name="connsiteX11" fmla="*/ 12107915 w 12192001"/>
              <a:gd name="connsiteY11" fmla="*/ 361608 h 2455143"/>
              <a:gd name="connsiteX12" fmla="*/ 12192001 w 12192001"/>
              <a:gd name="connsiteY12" fmla="*/ 373495 h 2455143"/>
              <a:gd name="connsiteX13" fmla="*/ 12192001 w 12192001"/>
              <a:gd name="connsiteY13" fmla="*/ 2455143 h 2455143"/>
              <a:gd name="connsiteX14" fmla="*/ 0 w 12192001"/>
              <a:gd name="connsiteY14" fmla="*/ 2455143 h 245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1" h="2455143">
                <a:moveTo>
                  <a:pt x="0" y="0"/>
                </a:moveTo>
                <a:lnTo>
                  <a:pt x="206003" y="1109"/>
                </a:lnTo>
                <a:cubicBezTo>
                  <a:pt x="1096250" y="15691"/>
                  <a:pt x="1811969" y="113904"/>
                  <a:pt x="2427782" y="201823"/>
                </a:cubicBezTo>
                <a:lnTo>
                  <a:pt x="2758383" y="246086"/>
                </a:lnTo>
                <a:lnTo>
                  <a:pt x="2769563" y="249232"/>
                </a:lnTo>
                <a:cubicBezTo>
                  <a:pt x="3256639" y="361338"/>
                  <a:pt x="3813963" y="441051"/>
                  <a:pt x="4441595" y="474966"/>
                </a:cubicBezTo>
                <a:cubicBezTo>
                  <a:pt x="4961013" y="503034"/>
                  <a:pt x="5528581" y="499736"/>
                  <a:pt x="6144331" y="457476"/>
                </a:cubicBezTo>
                <a:cubicBezTo>
                  <a:pt x="6281970" y="449903"/>
                  <a:pt x="6427188" y="437891"/>
                  <a:pt x="6578223" y="421761"/>
                </a:cubicBezTo>
                <a:lnTo>
                  <a:pt x="6872381" y="383863"/>
                </a:lnTo>
                <a:lnTo>
                  <a:pt x="7078387" y="368875"/>
                </a:lnTo>
                <a:cubicBezTo>
                  <a:pt x="7196800" y="357254"/>
                  <a:pt x="7322954" y="341987"/>
                  <a:pt x="7457053" y="322840"/>
                </a:cubicBezTo>
                <a:cubicBezTo>
                  <a:pt x="9602611" y="16470"/>
                  <a:pt x="11013138" y="205308"/>
                  <a:pt x="12107915" y="361608"/>
                </a:cubicBezTo>
                <a:lnTo>
                  <a:pt x="12192001" y="373495"/>
                </a:lnTo>
                <a:lnTo>
                  <a:pt x="12192001" y="2455143"/>
                </a:lnTo>
                <a:lnTo>
                  <a:pt x="0" y="245514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98063778-4F66-6E8B-E737-450DC310DF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1000" y="1984248"/>
            <a:ext cx="3035808" cy="36576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D8C1FD49-DAC8-6015-C51D-AACE51DB285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001000" y="2404872"/>
            <a:ext cx="3035808" cy="150876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CF88AF8B-BD4E-27EF-1C36-53FEBC106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5613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DA35C1D-604B-3721-C6C0-3943E22ED61F}"/>
              </a:ext>
            </a:extLst>
          </p:cNvPr>
          <p:cNvSpPr/>
          <p:nvPr userDrawn="1"/>
        </p:nvSpPr>
        <p:spPr>
          <a:xfrm>
            <a:off x="2371564" y="3978509"/>
            <a:ext cx="2833489" cy="1977740"/>
          </a:xfrm>
          <a:custGeom>
            <a:avLst/>
            <a:gdLst>
              <a:gd name="connsiteX0" fmla="*/ 2330242 w 2833489"/>
              <a:gd name="connsiteY0" fmla="*/ 1 h 1977740"/>
              <a:gd name="connsiteX1" fmla="*/ 2498982 w 2833489"/>
              <a:gd name="connsiteY1" fmla="*/ 44466 h 1977740"/>
              <a:gd name="connsiteX2" fmla="*/ 2606536 w 2833489"/>
              <a:gd name="connsiteY2" fmla="*/ 1232877 h 1977740"/>
              <a:gd name="connsiteX3" fmla="*/ 2311327 w 2833489"/>
              <a:gd name="connsiteY3" fmla="*/ 1576745 h 1977740"/>
              <a:gd name="connsiteX4" fmla="*/ 383794 w 2833489"/>
              <a:gd name="connsiteY4" fmla="*/ 752097 h 1977740"/>
              <a:gd name="connsiteX5" fmla="*/ 2330242 w 2833489"/>
              <a:gd name="connsiteY5" fmla="*/ 1 h 197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3489" h="1977740">
                <a:moveTo>
                  <a:pt x="2330242" y="1"/>
                </a:moveTo>
                <a:cubicBezTo>
                  <a:pt x="2383155" y="-127"/>
                  <a:pt x="2438275" y="13463"/>
                  <a:pt x="2498982" y="44466"/>
                </a:cubicBezTo>
                <a:cubicBezTo>
                  <a:pt x="2971547" y="300675"/>
                  <a:pt x="2882471" y="765287"/>
                  <a:pt x="2606536" y="1232877"/>
                </a:cubicBezTo>
                <a:cubicBezTo>
                  <a:pt x="2606503" y="1241273"/>
                  <a:pt x="2424583" y="1476594"/>
                  <a:pt x="2311327" y="1576745"/>
                </a:cubicBezTo>
                <a:cubicBezTo>
                  <a:pt x="1017130" y="2721187"/>
                  <a:pt x="-800765" y="1086278"/>
                  <a:pt x="383794" y="752097"/>
                </a:cubicBezTo>
                <a:cubicBezTo>
                  <a:pt x="1697583" y="673980"/>
                  <a:pt x="1959850" y="896"/>
                  <a:pt x="233024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5A2EDE1-A310-C335-F6C8-E2A57A5DCD24}"/>
              </a:ext>
            </a:extLst>
          </p:cNvPr>
          <p:cNvSpPr/>
          <p:nvPr userDrawn="1"/>
        </p:nvSpPr>
        <p:spPr>
          <a:xfrm>
            <a:off x="2663717" y="895957"/>
            <a:ext cx="3353592" cy="3394580"/>
          </a:xfrm>
          <a:custGeom>
            <a:avLst/>
            <a:gdLst>
              <a:gd name="connsiteX0" fmla="*/ 1117000 w 3353592"/>
              <a:gd name="connsiteY0" fmla="*/ 212 h 3394580"/>
              <a:gd name="connsiteX1" fmla="*/ 3339471 w 3353592"/>
              <a:gd name="connsiteY1" fmla="*/ 1353770 h 3394580"/>
              <a:gd name="connsiteX2" fmla="*/ 1460830 w 3353592"/>
              <a:gd name="connsiteY2" fmla="*/ 3239951 h 3394580"/>
              <a:gd name="connsiteX3" fmla="*/ 456338 w 3353592"/>
              <a:gd name="connsiteY3" fmla="*/ 219125 h 3394580"/>
              <a:gd name="connsiteX4" fmla="*/ 1117000 w 3353592"/>
              <a:gd name="connsiteY4" fmla="*/ 212 h 339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3592" h="3394580">
                <a:moveTo>
                  <a:pt x="1117000" y="212"/>
                </a:moveTo>
                <a:cubicBezTo>
                  <a:pt x="2031490" y="-14669"/>
                  <a:pt x="3265097" y="758034"/>
                  <a:pt x="3339471" y="1353770"/>
                </a:cubicBezTo>
                <a:cubicBezTo>
                  <a:pt x="3434671" y="2116311"/>
                  <a:pt x="3074478" y="3932938"/>
                  <a:pt x="1460830" y="3239951"/>
                </a:cubicBezTo>
                <a:cubicBezTo>
                  <a:pt x="-152818" y="2546964"/>
                  <a:pt x="-337111" y="899506"/>
                  <a:pt x="456338" y="219125"/>
                </a:cubicBezTo>
                <a:cubicBezTo>
                  <a:pt x="629905" y="70291"/>
                  <a:pt x="860943" y="4378"/>
                  <a:pt x="1117000" y="212"/>
                </a:cubicBezTo>
                <a:close/>
              </a:path>
            </a:pathLst>
          </a:cu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5FA232B-B094-6E9C-1F6E-B431526CF5CF}"/>
              </a:ext>
            </a:extLst>
          </p:cNvPr>
          <p:cNvSpPr/>
          <p:nvPr userDrawn="1"/>
        </p:nvSpPr>
        <p:spPr>
          <a:xfrm>
            <a:off x="695424" y="703594"/>
            <a:ext cx="3679069" cy="3508957"/>
          </a:xfrm>
          <a:custGeom>
            <a:avLst/>
            <a:gdLst>
              <a:gd name="connsiteX0" fmla="*/ 2214144 w 3679069"/>
              <a:gd name="connsiteY0" fmla="*/ 1127 h 3508957"/>
              <a:gd name="connsiteX1" fmla="*/ 3169400 w 3679069"/>
              <a:gd name="connsiteY1" fmla="*/ 1345851 h 3508957"/>
              <a:gd name="connsiteX2" fmla="*/ 717301 w 3679069"/>
              <a:gd name="connsiteY2" fmla="*/ 3495393 h 3508957"/>
              <a:gd name="connsiteX3" fmla="*/ 431011 w 3679069"/>
              <a:gd name="connsiteY3" fmla="*/ 965650 h 3508957"/>
              <a:gd name="connsiteX4" fmla="*/ 2214144 w 3679069"/>
              <a:gd name="connsiteY4" fmla="*/ 1127 h 3508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069" h="3508957">
                <a:moveTo>
                  <a:pt x="2214144" y="1127"/>
                </a:moveTo>
                <a:cubicBezTo>
                  <a:pt x="3378638" y="-35267"/>
                  <a:pt x="4289597" y="818314"/>
                  <a:pt x="3169400" y="1345851"/>
                </a:cubicBezTo>
                <a:cubicBezTo>
                  <a:pt x="1462434" y="2149717"/>
                  <a:pt x="1746081" y="3668078"/>
                  <a:pt x="717301" y="3495393"/>
                </a:cubicBezTo>
                <a:cubicBezTo>
                  <a:pt x="-311478" y="3322707"/>
                  <a:pt x="-70949" y="1617102"/>
                  <a:pt x="431011" y="965650"/>
                </a:cubicBezTo>
                <a:cubicBezTo>
                  <a:pt x="924632" y="283443"/>
                  <a:pt x="1604170" y="20191"/>
                  <a:pt x="2214144" y="1127"/>
                </a:cubicBezTo>
                <a:close/>
              </a:path>
            </a:pathLst>
          </a:custGeom>
          <a:noFill/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824" y="1042416"/>
            <a:ext cx="4535424" cy="1325880"/>
          </a:xfrm>
        </p:spPr>
        <p:txBody>
          <a:bodyPr anchor="ctr">
            <a:no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92824" y="2295144"/>
            <a:ext cx="4535424" cy="2542032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546E31B-BAE1-A01A-8FEA-C80E382B38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8086" y="785580"/>
            <a:ext cx="4537760" cy="4719174"/>
          </a:xfrm>
          <a:custGeom>
            <a:avLst/>
            <a:gdLst>
              <a:gd name="connsiteX0" fmla="*/ 2178172 w 4537760"/>
              <a:gd name="connsiteY0" fmla="*/ 0 h 4719174"/>
              <a:gd name="connsiteX1" fmla="*/ 4537760 w 4537760"/>
              <a:gd name="connsiteY1" fmla="*/ 2359587 h 4719174"/>
              <a:gd name="connsiteX2" fmla="*/ 2178172 w 4537760"/>
              <a:gd name="connsiteY2" fmla="*/ 4719174 h 4719174"/>
              <a:gd name="connsiteX3" fmla="*/ 0 w 4537760"/>
              <a:gd name="connsiteY3" fmla="*/ 2359587 h 4719174"/>
              <a:gd name="connsiteX4" fmla="*/ 2178172 w 4537760"/>
              <a:gd name="connsiteY4" fmla="*/ 0 h 4719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7760" h="4719174">
                <a:moveTo>
                  <a:pt x="2178172" y="0"/>
                </a:moveTo>
                <a:cubicBezTo>
                  <a:pt x="2934466" y="0"/>
                  <a:pt x="4537760" y="719508"/>
                  <a:pt x="4537760" y="2359587"/>
                </a:cubicBezTo>
                <a:cubicBezTo>
                  <a:pt x="4537760" y="3999666"/>
                  <a:pt x="2934466" y="4719174"/>
                  <a:pt x="2178172" y="4719174"/>
                </a:cubicBezTo>
                <a:cubicBezTo>
                  <a:pt x="1421878" y="4719174"/>
                  <a:pt x="0" y="3662751"/>
                  <a:pt x="0" y="2359587"/>
                </a:cubicBezTo>
                <a:cubicBezTo>
                  <a:pt x="0" y="1056424"/>
                  <a:pt x="1421878" y="0"/>
                  <a:pt x="217817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644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E4850B3-36D8-8C1A-F5EF-A5999BB7B1C2}"/>
              </a:ext>
            </a:extLst>
          </p:cNvPr>
          <p:cNvSpPr/>
          <p:nvPr userDrawn="1"/>
        </p:nvSpPr>
        <p:spPr>
          <a:xfrm>
            <a:off x="9507158" y="4178543"/>
            <a:ext cx="1587071" cy="1617884"/>
          </a:xfrm>
          <a:custGeom>
            <a:avLst/>
            <a:gdLst>
              <a:gd name="connsiteX0" fmla="*/ 1080694 w 1587071"/>
              <a:gd name="connsiteY0" fmla="*/ 2111 h 1617884"/>
              <a:gd name="connsiteX1" fmla="*/ 1335962 w 1587071"/>
              <a:gd name="connsiteY1" fmla="*/ 77069 h 1617884"/>
              <a:gd name="connsiteX2" fmla="*/ 1421958 w 1587071"/>
              <a:gd name="connsiteY2" fmla="*/ 1354298 h 1617884"/>
              <a:gd name="connsiteX3" fmla="*/ 195058 w 1587071"/>
              <a:gd name="connsiteY3" fmla="*/ 1469552 h 1617884"/>
              <a:gd name="connsiteX4" fmla="*/ 117924 w 1587071"/>
              <a:gd name="connsiteY4" fmla="*/ 286653 h 1617884"/>
              <a:gd name="connsiteX5" fmla="*/ 1080694 w 1587071"/>
              <a:gd name="connsiteY5" fmla="*/ 2111 h 1617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87071" h="1617884">
                <a:moveTo>
                  <a:pt x="1080694" y="2111"/>
                </a:moveTo>
                <a:cubicBezTo>
                  <a:pt x="1190217" y="8935"/>
                  <a:pt x="1281627" y="32584"/>
                  <a:pt x="1335962" y="77069"/>
                </a:cubicBezTo>
                <a:cubicBezTo>
                  <a:pt x="1553301" y="255010"/>
                  <a:pt x="1728930" y="983673"/>
                  <a:pt x="1421958" y="1354298"/>
                </a:cubicBezTo>
                <a:cubicBezTo>
                  <a:pt x="1114985" y="1724924"/>
                  <a:pt x="412396" y="1647494"/>
                  <a:pt x="195058" y="1469552"/>
                </a:cubicBezTo>
                <a:cubicBezTo>
                  <a:pt x="-22281" y="1291611"/>
                  <a:pt x="-72227" y="518733"/>
                  <a:pt x="117924" y="286653"/>
                </a:cubicBezTo>
                <a:cubicBezTo>
                  <a:pt x="260537" y="112592"/>
                  <a:pt x="752124" y="-18360"/>
                  <a:pt x="1080694" y="2111"/>
                </a:cubicBezTo>
                <a:close/>
              </a:path>
            </a:pathLst>
          </a:custGeom>
          <a:noFill/>
          <a:ln w="3810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1D1FD9E-7F46-9CC5-FD0E-CFE3F35E0B93}"/>
              </a:ext>
            </a:extLst>
          </p:cNvPr>
          <p:cNvSpPr/>
          <p:nvPr userDrawn="1"/>
        </p:nvSpPr>
        <p:spPr>
          <a:xfrm>
            <a:off x="6603630" y="744767"/>
            <a:ext cx="4296779" cy="3871820"/>
          </a:xfrm>
          <a:custGeom>
            <a:avLst/>
            <a:gdLst>
              <a:gd name="connsiteX0" fmla="*/ 2760477 w 4296779"/>
              <a:gd name="connsiteY0" fmla="*/ 2182 h 3871820"/>
              <a:gd name="connsiteX1" fmla="*/ 4142305 w 4296779"/>
              <a:gd name="connsiteY1" fmla="*/ 239653 h 3871820"/>
              <a:gd name="connsiteX2" fmla="*/ 2987255 w 4296779"/>
              <a:gd name="connsiteY2" fmla="*/ 3853879 h 3871820"/>
              <a:gd name="connsiteX3" fmla="*/ 58868 w 4296779"/>
              <a:gd name="connsiteY3" fmla="*/ 1340210 h 3871820"/>
              <a:gd name="connsiteX4" fmla="*/ 2760477 w 4296779"/>
              <a:gd name="connsiteY4" fmla="*/ 2182 h 3871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6779" h="3871820">
                <a:moveTo>
                  <a:pt x="2760477" y="2182"/>
                </a:moveTo>
                <a:cubicBezTo>
                  <a:pt x="3405787" y="-16142"/>
                  <a:pt x="3959281" y="82548"/>
                  <a:pt x="4142305" y="239653"/>
                </a:cubicBezTo>
                <a:cubicBezTo>
                  <a:pt x="4630369" y="658598"/>
                  <a:pt x="3884388" y="3675893"/>
                  <a:pt x="2987255" y="3853879"/>
                </a:cubicBezTo>
                <a:cubicBezTo>
                  <a:pt x="2090123" y="4031864"/>
                  <a:pt x="-413986" y="2863263"/>
                  <a:pt x="58868" y="1340210"/>
                </a:cubicBezTo>
                <a:cubicBezTo>
                  <a:pt x="354402" y="388301"/>
                  <a:pt x="1684961" y="32723"/>
                  <a:pt x="2760477" y="2182"/>
                </a:cubicBezTo>
                <a:close/>
              </a:path>
            </a:pathLst>
          </a:cu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82D6A4FE-F065-45CD-09BA-E482AC8332CA}"/>
              </a:ext>
            </a:extLst>
          </p:cNvPr>
          <p:cNvSpPr/>
          <p:nvPr userDrawn="1"/>
        </p:nvSpPr>
        <p:spPr>
          <a:xfrm>
            <a:off x="5806176" y="896186"/>
            <a:ext cx="3189244" cy="3351598"/>
          </a:xfrm>
          <a:custGeom>
            <a:avLst/>
            <a:gdLst>
              <a:gd name="connsiteX0" fmla="*/ 2071935 w 3189244"/>
              <a:gd name="connsiteY0" fmla="*/ 14 h 3351598"/>
              <a:gd name="connsiteX1" fmla="*/ 2783364 w 3189244"/>
              <a:gd name="connsiteY1" fmla="*/ 1143621 h 3351598"/>
              <a:gd name="connsiteX2" fmla="*/ 780797 w 3189244"/>
              <a:gd name="connsiteY2" fmla="*/ 3350261 h 3351598"/>
              <a:gd name="connsiteX3" fmla="*/ 257684 w 3189244"/>
              <a:gd name="connsiteY3" fmla="*/ 1083349 h 3351598"/>
              <a:gd name="connsiteX4" fmla="*/ 2071935 w 3189244"/>
              <a:gd name="connsiteY4" fmla="*/ 14 h 335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9244" h="3351598">
                <a:moveTo>
                  <a:pt x="2071935" y="14"/>
                </a:moveTo>
                <a:cubicBezTo>
                  <a:pt x="2987047" y="-3248"/>
                  <a:pt x="3653851" y="604848"/>
                  <a:pt x="2783364" y="1143621"/>
                </a:cubicBezTo>
                <a:cubicBezTo>
                  <a:pt x="1317282" y="2051027"/>
                  <a:pt x="1732770" y="3400004"/>
                  <a:pt x="780797" y="3350261"/>
                </a:cubicBezTo>
                <a:cubicBezTo>
                  <a:pt x="-171177" y="3300518"/>
                  <a:pt x="-130257" y="1727012"/>
                  <a:pt x="257684" y="1083349"/>
                </a:cubicBezTo>
                <a:cubicBezTo>
                  <a:pt x="703431" y="290682"/>
                  <a:pt x="1445805" y="2246"/>
                  <a:pt x="2071935" y="1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2057400"/>
            <a:ext cx="5111496" cy="768096"/>
          </a:xfrm>
        </p:spPr>
        <p:txBody>
          <a:bodyPr anchor="t">
            <a:no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90065D6-5C4A-C957-7A05-08EC8C71BA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56185" y="1043831"/>
            <a:ext cx="5477098" cy="4220903"/>
          </a:xfrm>
          <a:custGeom>
            <a:avLst/>
            <a:gdLst>
              <a:gd name="connsiteX0" fmla="*/ 2987265 w 5477098"/>
              <a:gd name="connsiteY0" fmla="*/ 96 h 4220903"/>
              <a:gd name="connsiteX1" fmla="*/ 3333020 w 5477098"/>
              <a:gd name="connsiteY1" fmla="*/ 45043 h 4220903"/>
              <a:gd name="connsiteX2" fmla="*/ 5189513 w 5477098"/>
              <a:gd name="connsiteY2" fmla="*/ 3880636 h 4220903"/>
              <a:gd name="connsiteX3" fmla="*/ 120030 w 5477098"/>
              <a:gd name="connsiteY3" fmla="*/ 2650084 h 4220903"/>
              <a:gd name="connsiteX4" fmla="*/ 2987265 w 5477098"/>
              <a:gd name="connsiteY4" fmla="*/ 96 h 4220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7098" h="4220903">
                <a:moveTo>
                  <a:pt x="2987265" y="96"/>
                </a:moveTo>
                <a:cubicBezTo>
                  <a:pt x="3115358" y="-1320"/>
                  <a:pt x="3232097" y="12998"/>
                  <a:pt x="3333020" y="45043"/>
                </a:cubicBezTo>
                <a:cubicBezTo>
                  <a:pt x="4409531" y="386863"/>
                  <a:pt x="6171661" y="3053369"/>
                  <a:pt x="5189513" y="3880636"/>
                </a:cubicBezTo>
                <a:cubicBezTo>
                  <a:pt x="4207363" y="4707903"/>
                  <a:pt x="859554" y="3921716"/>
                  <a:pt x="120030" y="2650084"/>
                </a:cubicBezTo>
                <a:cubicBezTo>
                  <a:pt x="-550164" y="1497667"/>
                  <a:pt x="1749035" y="13782"/>
                  <a:pt x="2987265" y="9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75C2DE-6A22-DAE2-6B10-2ECB862D6BF5}"/>
              </a:ext>
            </a:extLst>
          </p:cNvPr>
          <p:cNvGrpSpPr/>
          <p:nvPr userDrawn="1"/>
        </p:nvGrpSpPr>
        <p:grpSpPr>
          <a:xfrm>
            <a:off x="817336" y="3049989"/>
            <a:ext cx="3422601" cy="147360"/>
            <a:chOff x="3862913" y="5584851"/>
            <a:chExt cx="3422601" cy="1473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2770E3-337E-E3A7-C172-8E8E3DC3D324}"/>
                </a:ext>
              </a:extLst>
            </p:cNvPr>
            <p:cNvSpPr/>
            <p:nvPr/>
          </p:nvSpPr>
          <p:spPr>
            <a:xfrm>
              <a:off x="3908929" y="5609493"/>
              <a:ext cx="661045" cy="10784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820BA79-4710-0264-8610-CC116C1F2A03}"/>
                </a:ext>
              </a:extLst>
            </p:cNvPr>
            <p:cNvSpPr/>
            <p:nvPr/>
          </p:nvSpPr>
          <p:spPr>
            <a:xfrm>
              <a:off x="5222038" y="5613190"/>
              <a:ext cx="661045" cy="10784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5D72681-5FD2-21B1-3188-87FCA580741D}"/>
                </a:ext>
              </a:extLst>
            </p:cNvPr>
            <p:cNvSpPr/>
            <p:nvPr/>
          </p:nvSpPr>
          <p:spPr>
            <a:xfrm>
              <a:off x="6544127" y="5604473"/>
              <a:ext cx="661045" cy="10784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8DB5786-6B26-6BC9-4ADD-42F03E363CB8}"/>
                </a:ext>
              </a:extLst>
            </p:cNvPr>
            <p:cNvSpPr/>
            <p:nvPr/>
          </p:nvSpPr>
          <p:spPr>
            <a:xfrm>
              <a:off x="5883081" y="5602319"/>
              <a:ext cx="661045" cy="1078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9191DA6-D02E-05FC-D21D-9E50A9AA77F3}"/>
                </a:ext>
              </a:extLst>
            </p:cNvPr>
            <p:cNvSpPr/>
            <p:nvPr/>
          </p:nvSpPr>
          <p:spPr>
            <a:xfrm>
              <a:off x="4559264" y="5609493"/>
              <a:ext cx="661045" cy="10784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54B7F32-377B-3B1F-E2EB-B0A8227587BD}"/>
                </a:ext>
              </a:extLst>
            </p:cNvPr>
            <p:cNvSpPr/>
            <p:nvPr/>
          </p:nvSpPr>
          <p:spPr>
            <a:xfrm>
              <a:off x="3862913" y="5584851"/>
              <a:ext cx="3420960" cy="54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46FFC8C-1329-3F27-6A03-3C373937C167}"/>
                </a:ext>
              </a:extLst>
            </p:cNvPr>
            <p:cNvSpPr/>
            <p:nvPr/>
          </p:nvSpPr>
          <p:spPr>
            <a:xfrm>
              <a:off x="3864554" y="5677949"/>
              <a:ext cx="3420960" cy="54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E26AF4-A700-7031-C1D2-542D050DE9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5338" y="3438144"/>
            <a:ext cx="5111750" cy="20240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0" indent="0">
              <a:lnSpc>
                <a:spcPct val="100000"/>
              </a:lnSpc>
              <a:buNone/>
              <a:defRPr sz="18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2078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Voyageur Beaver 50th – Apr 21,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C39E44-C8F5-4FD0-8345-FA295CEA6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Voyageur Beaver 50th – Apr 21, 2024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943841-AE0F-41C9-97CC-D11B02495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Voyageur Beaver 50th – Apr 21, 2024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928" y="1124712"/>
            <a:ext cx="5532120" cy="960120"/>
          </a:xfrm>
        </p:spPr>
        <p:txBody>
          <a:bodyPr anchor="b">
            <a:noAutofit/>
          </a:bodyPr>
          <a:lstStyle>
            <a:lvl1pPr>
              <a:lnSpc>
                <a:spcPct val="170000"/>
              </a:lnSpc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6208" y="2286000"/>
            <a:ext cx="5532121" cy="3831328"/>
          </a:xfrm>
        </p:spPr>
        <p:txBody>
          <a:bodyPr>
            <a:noAutofit/>
          </a:bodyPr>
          <a:lstStyle>
            <a:lvl1pPr>
              <a:spcBef>
                <a:spcPts val="1000"/>
              </a:spcBef>
              <a:buClr>
                <a:schemeClr val="accent4"/>
              </a:buClr>
              <a:defRPr sz="2400"/>
            </a:lvl1pPr>
            <a:lvl2pPr>
              <a:buClr>
                <a:schemeClr val="accent4"/>
              </a:buClr>
              <a:defRPr sz="2000"/>
            </a:lvl2pPr>
            <a:lvl3pPr>
              <a:buClr>
                <a:schemeClr val="accent4"/>
              </a:buClr>
              <a:defRPr sz="1800"/>
            </a:lvl3pPr>
            <a:lvl4pPr>
              <a:buClr>
                <a:schemeClr val="accent4"/>
              </a:buClr>
              <a:defRPr sz="1600"/>
            </a:lvl4pPr>
            <a:lvl5pPr>
              <a:buClr>
                <a:schemeClr val="accent4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1C49F2B-58AF-8122-F863-F0AF6DD2628F}"/>
              </a:ext>
            </a:extLst>
          </p:cNvPr>
          <p:cNvSpPr/>
          <p:nvPr userDrawn="1"/>
        </p:nvSpPr>
        <p:spPr>
          <a:xfrm>
            <a:off x="2874900" y="3317773"/>
            <a:ext cx="1864449" cy="3255643"/>
          </a:xfrm>
          <a:custGeom>
            <a:avLst/>
            <a:gdLst>
              <a:gd name="connsiteX0" fmla="*/ 1303919 w 1864449"/>
              <a:gd name="connsiteY0" fmla="*/ 859 h 3255643"/>
              <a:gd name="connsiteX1" fmla="*/ 1598851 w 1864449"/>
              <a:gd name="connsiteY1" fmla="*/ 645726 h 3255643"/>
              <a:gd name="connsiteX2" fmla="*/ 1674028 w 1864449"/>
              <a:gd name="connsiteY2" fmla="*/ 3108073 h 3255643"/>
              <a:gd name="connsiteX3" fmla="*/ 210888 w 1864449"/>
              <a:gd name="connsiteY3" fmla="*/ 2425563 h 3255643"/>
              <a:gd name="connsiteX4" fmla="*/ 61577 w 1864449"/>
              <a:gd name="connsiteY4" fmla="*/ 2059622 h 3255643"/>
              <a:gd name="connsiteX5" fmla="*/ 1303919 w 1864449"/>
              <a:gd name="connsiteY5" fmla="*/ 859 h 3255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4449" h="3255643">
                <a:moveTo>
                  <a:pt x="1303919" y="859"/>
                </a:moveTo>
                <a:cubicBezTo>
                  <a:pt x="1554097" y="15355"/>
                  <a:pt x="1708665" y="214035"/>
                  <a:pt x="1598851" y="645726"/>
                </a:cubicBezTo>
                <a:cubicBezTo>
                  <a:pt x="1247448" y="2027136"/>
                  <a:pt x="2268967" y="2591231"/>
                  <a:pt x="1674028" y="3108073"/>
                </a:cubicBezTo>
                <a:cubicBezTo>
                  <a:pt x="1190641" y="3528009"/>
                  <a:pt x="519823" y="2973220"/>
                  <a:pt x="210888" y="2425563"/>
                </a:cubicBezTo>
                <a:cubicBezTo>
                  <a:pt x="139596" y="2299180"/>
                  <a:pt x="87575" y="2173178"/>
                  <a:pt x="61577" y="2059622"/>
                </a:cubicBezTo>
                <a:cubicBezTo>
                  <a:pt x="-259613" y="828525"/>
                  <a:pt x="753529" y="-31033"/>
                  <a:pt x="1303919" y="8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E6357F9-711C-8255-E4CF-B983AEC33772}"/>
              </a:ext>
            </a:extLst>
          </p:cNvPr>
          <p:cNvSpPr/>
          <p:nvPr userDrawn="1"/>
        </p:nvSpPr>
        <p:spPr>
          <a:xfrm>
            <a:off x="1727390" y="314278"/>
            <a:ext cx="3559966" cy="4772583"/>
          </a:xfrm>
          <a:custGeom>
            <a:avLst/>
            <a:gdLst>
              <a:gd name="connsiteX0" fmla="*/ 2629170 w 3559966"/>
              <a:gd name="connsiteY0" fmla="*/ 961 h 4772583"/>
              <a:gd name="connsiteX1" fmla="*/ 3272980 w 3559966"/>
              <a:gd name="connsiteY1" fmla="*/ 250595 h 4772583"/>
              <a:gd name="connsiteX2" fmla="*/ 2235116 w 3559966"/>
              <a:gd name="connsiteY2" fmla="*/ 4667993 h 4772583"/>
              <a:gd name="connsiteX3" fmla="*/ 37990 w 3559966"/>
              <a:gd name="connsiteY3" fmla="*/ 1868288 h 4772583"/>
              <a:gd name="connsiteX4" fmla="*/ 2629170 w 3559966"/>
              <a:gd name="connsiteY4" fmla="*/ 961 h 477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9966" h="4772583">
                <a:moveTo>
                  <a:pt x="2629170" y="961"/>
                </a:moveTo>
                <a:cubicBezTo>
                  <a:pt x="2893495" y="-9398"/>
                  <a:pt x="3120352" y="63385"/>
                  <a:pt x="3272980" y="250595"/>
                </a:cubicBezTo>
                <a:cubicBezTo>
                  <a:pt x="3970708" y="1106411"/>
                  <a:pt x="3307628" y="4023593"/>
                  <a:pt x="2235116" y="4667993"/>
                </a:cubicBezTo>
                <a:cubicBezTo>
                  <a:pt x="1162605" y="5312392"/>
                  <a:pt x="-250305" y="2806328"/>
                  <a:pt x="37990" y="1868288"/>
                </a:cubicBezTo>
                <a:cubicBezTo>
                  <a:pt x="263221" y="1135444"/>
                  <a:pt x="1685151" y="37958"/>
                  <a:pt x="2629170" y="961"/>
                </a:cubicBezTo>
                <a:close/>
              </a:path>
            </a:pathLst>
          </a:custGeom>
          <a:solidFill>
            <a:schemeClr val="accent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6E0AB1-EC74-5A50-028C-28AE4D2F619A}"/>
              </a:ext>
            </a:extLst>
          </p:cNvPr>
          <p:cNvSpPr/>
          <p:nvPr userDrawn="1"/>
        </p:nvSpPr>
        <p:spPr>
          <a:xfrm>
            <a:off x="3567607" y="1990454"/>
            <a:ext cx="1865518" cy="2564608"/>
          </a:xfrm>
          <a:custGeom>
            <a:avLst/>
            <a:gdLst>
              <a:gd name="connsiteX0" fmla="*/ 797111 w 1865518"/>
              <a:gd name="connsiteY0" fmla="*/ 25 h 2564608"/>
              <a:gd name="connsiteX1" fmla="*/ 1854618 w 1865518"/>
              <a:gd name="connsiteY1" fmla="*/ 1470433 h 2564608"/>
              <a:gd name="connsiteX2" fmla="*/ 201733 w 1865518"/>
              <a:gd name="connsiteY2" fmla="*/ 2453129 h 2564608"/>
              <a:gd name="connsiteX3" fmla="*/ 581487 w 1865518"/>
              <a:gd name="connsiteY3" fmla="*/ 70732 h 2564608"/>
              <a:gd name="connsiteX4" fmla="*/ 797111 w 1865518"/>
              <a:gd name="connsiteY4" fmla="*/ 25 h 2564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5518" h="2564608">
                <a:moveTo>
                  <a:pt x="797111" y="25"/>
                </a:moveTo>
                <a:cubicBezTo>
                  <a:pt x="1321752" y="-5769"/>
                  <a:pt x="1956684" y="1025472"/>
                  <a:pt x="1854618" y="1470433"/>
                </a:cubicBezTo>
                <a:cubicBezTo>
                  <a:pt x="1737971" y="1978960"/>
                  <a:pt x="604749" y="2879982"/>
                  <a:pt x="201733" y="2453129"/>
                </a:cubicBezTo>
                <a:cubicBezTo>
                  <a:pt x="-201282" y="2026275"/>
                  <a:pt x="37672" y="453838"/>
                  <a:pt x="581487" y="70732"/>
                </a:cubicBezTo>
                <a:cubicBezTo>
                  <a:pt x="649464" y="22844"/>
                  <a:pt x="722162" y="852"/>
                  <a:pt x="797111" y="25"/>
                </a:cubicBezTo>
                <a:close/>
              </a:path>
            </a:pathLst>
          </a:custGeom>
          <a:noFill/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254B4BD-F773-23A7-8749-ADF77306DF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824092" cy="6858000"/>
          </a:xfrm>
          <a:custGeom>
            <a:avLst/>
            <a:gdLst>
              <a:gd name="connsiteX0" fmla="*/ 0 w 4824092"/>
              <a:gd name="connsiteY0" fmla="*/ 0 h 6858000"/>
              <a:gd name="connsiteX1" fmla="*/ 4803723 w 4824092"/>
              <a:gd name="connsiteY1" fmla="*/ 0 h 6858000"/>
              <a:gd name="connsiteX2" fmla="*/ 4809757 w 4824092"/>
              <a:gd name="connsiteY2" fmla="*/ 55240 h 6858000"/>
              <a:gd name="connsiteX3" fmla="*/ 4340558 w 4824092"/>
              <a:gd name="connsiteY3" fmla="*/ 2357355 h 6858000"/>
              <a:gd name="connsiteX4" fmla="*/ 4257693 w 4824092"/>
              <a:gd name="connsiteY4" fmla="*/ 2555609 h 6858000"/>
              <a:gd name="connsiteX5" fmla="*/ 4252750 w 4824092"/>
              <a:gd name="connsiteY5" fmla="*/ 2562419 h 6858000"/>
              <a:gd name="connsiteX6" fmla="*/ 3831222 w 4824092"/>
              <a:gd name="connsiteY6" fmla="*/ 3565223 h 6858000"/>
              <a:gd name="connsiteX7" fmla="*/ 3722847 w 4824092"/>
              <a:gd name="connsiteY7" fmla="*/ 4570758 h 6858000"/>
              <a:gd name="connsiteX8" fmla="*/ 3735780 w 4824092"/>
              <a:gd name="connsiteY8" fmla="*/ 4825008 h 6858000"/>
              <a:gd name="connsiteX9" fmla="*/ 3752253 w 4824092"/>
              <a:gd name="connsiteY9" fmla="*/ 4971340 h 6858000"/>
              <a:gd name="connsiteX10" fmla="*/ 3765887 w 4824092"/>
              <a:gd name="connsiteY10" fmla="*/ 5117348 h 6858000"/>
              <a:gd name="connsiteX11" fmla="*/ 3796459 w 4824092"/>
              <a:gd name="connsiteY11" fmla="*/ 5338295 h 6858000"/>
              <a:gd name="connsiteX12" fmla="*/ 3819568 w 4824092"/>
              <a:gd name="connsiteY12" fmla="*/ 6764086 h 6858000"/>
              <a:gd name="connsiteX13" fmla="*/ 3801837 w 4824092"/>
              <a:gd name="connsiteY13" fmla="*/ 6858000 h 6858000"/>
              <a:gd name="connsiteX14" fmla="*/ 0 w 4824092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824092" h="6858000">
                <a:moveTo>
                  <a:pt x="0" y="0"/>
                </a:moveTo>
                <a:lnTo>
                  <a:pt x="4803723" y="0"/>
                </a:lnTo>
                <a:lnTo>
                  <a:pt x="4809757" y="55240"/>
                </a:lnTo>
                <a:cubicBezTo>
                  <a:pt x="4893777" y="1062871"/>
                  <a:pt x="4591706" y="1782362"/>
                  <a:pt x="4340558" y="2357355"/>
                </a:cubicBezTo>
                <a:lnTo>
                  <a:pt x="4257693" y="2555609"/>
                </a:lnTo>
                <a:lnTo>
                  <a:pt x="4252750" y="2562419"/>
                </a:lnTo>
                <a:cubicBezTo>
                  <a:pt x="4069830" y="2857481"/>
                  <a:pt x="3923527" y="3192021"/>
                  <a:pt x="3831222" y="3565223"/>
                </a:cubicBezTo>
                <a:cubicBezTo>
                  <a:pt x="3754831" y="3874077"/>
                  <a:pt x="3715422" y="4209410"/>
                  <a:pt x="3722847" y="4570758"/>
                </a:cubicBezTo>
                <a:cubicBezTo>
                  <a:pt x="3722077" y="4651649"/>
                  <a:pt x="3726482" y="4736740"/>
                  <a:pt x="3735780" y="4825008"/>
                </a:cubicBezTo>
                <a:cubicBezTo>
                  <a:pt x="3744620" y="4882175"/>
                  <a:pt x="3743413" y="4914172"/>
                  <a:pt x="3752253" y="4971340"/>
                </a:cubicBezTo>
                <a:lnTo>
                  <a:pt x="3765887" y="5117348"/>
                </a:lnTo>
                <a:cubicBezTo>
                  <a:pt x="3771847" y="5186617"/>
                  <a:pt x="3781942" y="5260230"/>
                  <a:pt x="3796459" y="5338295"/>
                </a:cubicBezTo>
                <a:cubicBezTo>
                  <a:pt x="3898083" y="5884739"/>
                  <a:pt x="3887578" y="6354017"/>
                  <a:pt x="3819568" y="6764086"/>
                </a:cubicBezTo>
                <a:lnTo>
                  <a:pt x="380183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697FE33-C46B-7B45-E4FB-3DEA16B54A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81480" y="1692737"/>
            <a:ext cx="1536333" cy="343434"/>
          </a:xfrm>
          <a:custGeom>
            <a:avLst/>
            <a:gdLst>
              <a:gd name="connsiteX0" fmla="*/ 171534 w 1536333"/>
              <a:gd name="connsiteY0" fmla="*/ 0 h 343434"/>
              <a:gd name="connsiteX1" fmla="*/ 343069 w 1536333"/>
              <a:gd name="connsiteY1" fmla="*/ 0 h 343434"/>
              <a:gd name="connsiteX2" fmla="*/ 343069 w 1536333"/>
              <a:gd name="connsiteY2" fmla="*/ 91 h 343434"/>
              <a:gd name="connsiteX3" fmla="*/ 1193265 w 1536333"/>
              <a:gd name="connsiteY3" fmla="*/ 91 h 343434"/>
              <a:gd name="connsiteX4" fmla="*/ 1193265 w 1536333"/>
              <a:gd name="connsiteY4" fmla="*/ 366 h 343434"/>
              <a:gd name="connsiteX5" fmla="*/ 1364799 w 1536333"/>
              <a:gd name="connsiteY5" fmla="*/ 366 h 343434"/>
              <a:gd name="connsiteX6" fmla="*/ 1536333 w 1536333"/>
              <a:gd name="connsiteY6" fmla="*/ 171900 h 343434"/>
              <a:gd name="connsiteX7" fmla="*/ 1364799 w 1536333"/>
              <a:gd name="connsiteY7" fmla="*/ 343434 h 343434"/>
              <a:gd name="connsiteX8" fmla="*/ 1193265 w 1536333"/>
              <a:gd name="connsiteY8" fmla="*/ 343434 h 343434"/>
              <a:gd name="connsiteX9" fmla="*/ 339549 w 1536333"/>
              <a:gd name="connsiteY9" fmla="*/ 343434 h 343434"/>
              <a:gd name="connsiteX10" fmla="*/ 339549 w 1536333"/>
              <a:gd name="connsiteY10" fmla="*/ 343068 h 343434"/>
              <a:gd name="connsiteX11" fmla="*/ 171534 w 1536333"/>
              <a:gd name="connsiteY11" fmla="*/ 343068 h 343434"/>
              <a:gd name="connsiteX12" fmla="*/ 0 w 1536333"/>
              <a:gd name="connsiteY12" fmla="*/ 171534 h 343434"/>
              <a:gd name="connsiteX13" fmla="*/ 171534 w 1536333"/>
              <a:gd name="connsiteY13" fmla="*/ 0 h 34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36333" h="343434">
                <a:moveTo>
                  <a:pt x="171534" y="0"/>
                </a:moveTo>
                <a:lnTo>
                  <a:pt x="343069" y="0"/>
                </a:lnTo>
                <a:lnTo>
                  <a:pt x="343069" y="91"/>
                </a:lnTo>
                <a:lnTo>
                  <a:pt x="1193265" y="91"/>
                </a:lnTo>
                <a:lnTo>
                  <a:pt x="1193265" y="366"/>
                </a:lnTo>
                <a:lnTo>
                  <a:pt x="1364799" y="366"/>
                </a:lnTo>
                <a:cubicBezTo>
                  <a:pt x="1459535" y="366"/>
                  <a:pt x="1536333" y="77164"/>
                  <a:pt x="1536333" y="171900"/>
                </a:cubicBezTo>
                <a:cubicBezTo>
                  <a:pt x="1536333" y="266636"/>
                  <a:pt x="1459535" y="343434"/>
                  <a:pt x="1364799" y="343434"/>
                </a:cubicBezTo>
                <a:lnTo>
                  <a:pt x="1193265" y="343434"/>
                </a:lnTo>
                <a:lnTo>
                  <a:pt x="339549" y="343434"/>
                </a:lnTo>
                <a:lnTo>
                  <a:pt x="339549" y="343068"/>
                </a:lnTo>
                <a:lnTo>
                  <a:pt x="171534" y="343068"/>
                </a:lnTo>
                <a:cubicBezTo>
                  <a:pt x="76798" y="343068"/>
                  <a:pt x="0" y="266270"/>
                  <a:pt x="0" y="171534"/>
                </a:cubicBezTo>
                <a:cubicBezTo>
                  <a:pt x="0" y="76798"/>
                  <a:pt x="76798" y="0"/>
                  <a:pt x="171534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rIns="18288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A459E6E-97FC-1074-4C06-9CD71EC9BE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81480" y="2285390"/>
            <a:ext cx="1536333" cy="343434"/>
          </a:xfrm>
          <a:custGeom>
            <a:avLst/>
            <a:gdLst>
              <a:gd name="connsiteX0" fmla="*/ 171534 w 1536333"/>
              <a:gd name="connsiteY0" fmla="*/ 0 h 343434"/>
              <a:gd name="connsiteX1" fmla="*/ 343069 w 1536333"/>
              <a:gd name="connsiteY1" fmla="*/ 0 h 343434"/>
              <a:gd name="connsiteX2" fmla="*/ 343069 w 1536333"/>
              <a:gd name="connsiteY2" fmla="*/ 91 h 343434"/>
              <a:gd name="connsiteX3" fmla="*/ 1193265 w 1536333"/>
              <a:gd name="connsiteY3" fmla="*/ 91 h 343434"/>
              <a:gd name="connsiteX4" fmla="*/ 1193265 w 1536333"/>
              <a:gd name="connsiteY4" fmla="*/ 366 h 343434"/>
              <a:gd name="connsiteX5" fmla="*/ 1364799 w 1536333"/>
              <a:gd name="connsiteY5" fmla="*/ 366 h 343434"/>
              <a:gd name="connsiteX6" fmla="*/ 1536333 w 1536333"/>
              <a:gd name="connsiteY6" fmla="*/ 171900 h 343434"/>
              <a:gd name="connsiteX7" fmla="*/ 1364799 w 1536333"/>
              <a:gd name="connsiteY7" fmla="*/ 343434 h 343434"/>
              <a:gd name="connsiteX8" fmla="*/ 1193265 w 1536333"/>
              <a:gd name="connsiteY8" fmla="*/ 343434 h 343434"/>
              <a:gd name="connsiteX9" fmla="*/ 339549 w 1536333"/>
              <a:gd name="connsiteY9" fmla="*/ 343434 h 343434"/>
              <a:gd name="connsiteX10" fmla="*/ 339549 w 1536333"/>
              <a:gd name="connsiteY10" fmla="*/ 343068 h 343434"/>
              <a:gd name="connsiteX11" fmla="*/ 171534 w 1536333"/>
              <a:gd name="connsiteY11" fmla="*/ 343068 h 343434"/>
              <a:gd name="connsiteX12" fmla="*/ 0 w 1536333"/>
              <a:gd name="connsiteY12" fmla="*/ 171534 h 343434"/>
              <a:gd name="connsiteX13" fmla="*/ 171534 w 1536333"/>
              <a:gd name="connsiteY13" fmla="*/ 0 h 34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36333" h="343434">
                <a:moveTo>
                  <a:pt x="171534" y="0"/>
                </a:moveTo>
                <a:lnTo>
                  <a:pt x="343069" y="0"/>
                </a:lnTo>
                <a:lnTo>
                  <a:pt x="343069" y="91"/>
                </a:lnTo>
                <a:lnTo>
                  <a:pt x="1193265" y="91"/>
                </a:lnTo>
                <a:lnTo>
                  <a:pt x="1193265" y="366"/>
                </a:lnTo>
                <a:lnTo>
                  <a:pt x="1364799" y="366"/>
                </a:lnTo>
                <a:cubicBezTo>
                  <a:pt x="1459535" y="366"/>
                  <a:pt x="1536333" y="77164"/>
                  <a:pt x="1536333" y="171900"/>
                </a:cubicBezTo>
                <a:cubicBezTo>
                  <a:pt x="1536333" y="266636"/>
                  <a:pt x="1459535" y="343434"/>
                  <a:pt x="1364799" y="343434"/>
                </a:cubicBezTo>
                <a:lnTo>
                  <a:pt x="1193265" y="343434"/>
                </a:lnTo>
                <a:lnTo>
                  <a:pt x="339549" y="343434"/>
                </a:lnTo>
                <a:lnTo>
                  <a:pt x="339549" y="343068"/>
                </a:lnTo>
                <a:lnTo>
                  <a:pt x="171534" y="343068"/>
                </a:lnTo>
                <a:cubicBezTo>
                  <a:pt x="76798" y="343068"/>
                  <a:pt x="0" y="266270"/>
                  <a:pt x="0" y="171534"/>
                </a:cubicBezTo>
                <a:cubicBezTo>
                  <a:pt x="0" y="76798"/>
                  <a:pt x="76798" y="0"/>
                  <a:pt x="17153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Ins="18288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6E9F63E-C450-8098-3C4A-434344351A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81480" y="2878043"/>
            <a:ext cx="1536333" cy="343434"/>
          </a:xfrm>
          <a:custGeom>
            <a:avLst/>
            <a:gdLst>
              <a:gd name="connsiteX0" fmla="*/ 171534 w 1536333"/>
              <a:gd name="connsiteY0" fmla="*/ 0 h 343434"/>
              <a:gd name="connsiteX1" fmla="*/ 343069 w 1536333"/>
              <a:gd name="connsiteY1" fmla="*/ 0 h 343434"/>
              <a:gd name="connsiteX2" fmla="*/ 343069 w 1536333"/>
              <a:gd name="connsiteY2" fmla="*/ 91 h 343434"/>
              <a:gd name="connsiteX3" fmla="*/ 1193265 w 1536333"/>
              <a:gd name="connsiteY3" fmla="*/ 91 h 343434"/>
              <a:gd name="connsiteX4" fmla="*/ 1193265 w 1536333"/>
              <a:gd name="connsiteY4" fmla="*/ 366 h 343434"/>
              <a:gd name="connsiteX5" fmla="*/ 1364799 w 1536333"/>
              <a:gd name="connsiteY5" fmla="*/ 366 h 343434"/>
              <a:gd name="connsiteX6" fmla="*/ 1536333 w 1536333"/>
              <a:gd name="connsiteY6" fmla="*/ 171900 h 343434"/>
              <a:gd name="connsiteX7" fmla="*/ 1364799 w 1536333"/>
              <a:gd name="connsiteY7" fmla="*/ 343434 h 343434"/>
              <a:gd name="connsiteX8" fmla="*/ 1193265 w 1536333"/>
              <a:gd name="connsiteY8" fmla="*/ 343434 h 343434"/>
              <a:gd name="connsiteX9" fmla="*/ 339549 w 1536333"/>
              <a:gd name="connsiteY9" fmla="*/ 343434 h 343434"/>
              <a:gd name="connsiteX10" fmla="*/ 339549 w 1536333"/>
              <a:gd name="connsiteY10" fmla="*/ 343068 h 343434"/>
              <a:gd name="connsiteX11" fmla="*/ 171534 w 1536333"/>
              <a:gd name="connsiteY11" fmla="*/ 343068 h 343434"/>
              <a:gd name="connsiteX12" fmla="*/ 0 w 1536333"/>
              <a:gd name="connsiteY12" fmla="*/ 171534 h 343434"/>
              <a:gd name="connsiteX13" fmla="*/ 171534 w 1536333"/>
              <a:gd name="connsiteY13" fmla="*/ 0 h 34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36333" h="343434">
                <a:moveTo>
                  <a:pt x="171534" y="0"/>
                </a:moveTo>
                <a:lnTo>
                  <a:pt x="343069" y="0"/>
                </a:lnTo>
                <a:lnTo>
                  <a:pt x="343069" y="91"/>
                </a:lnTo>
                <a:lnTo>
                  <a:pt x="1193265" y="91"/>
                </a:lnTo>
                <a:lnTo>
                  <a:pt x="1193265" y="366"/>
                </a:lnTo>
                <a:lnTo>
                  <a:pt x="1364799" y="366"/>
                </a:lnTo>
                <a:cubicBezTo>
                  <a:pt x="1459535" y="366"/>
                  <a:pt x="1536333" y="77164"/>
                  <a:pt x="1536333" y="171900"/>
                </a:cubicBezTo>
                <a:cubicBezTo>
                  <a:pt x="1536333" y="266636"/>
                  <a:pt x="1459535" y="343434"/>
                  <a:pt x="1364799" y="343434"/>
                </a:cubicBezTo>
                <a:lnTo>
                  <a:pt x="1193265" y="343434"/>
                </a:lnTo>
                <a:lnTo>
                  <a:pt x="339549" y="343434"/>
                </a:lnTo>
                <a:lnTo>
                  <a:pt x="339549" y="343068"/>
                </a:lnTo>
                <a:lnTo>
                  <a:pt x="171534" y="343068"/>
                </a:lnTo>
                <a:cubicBezTo>
                  <a:pt x="76798" y="343068"/>
                  <a:pt x="0" y="266270"/>
                  <a:pt x="0" y="171534"/>
                </a:cubicBezTo>
                <a:cubicBezTo>
                  <a:pt x="0" y="76798"/>
                  <a:pt x="76798" y="0"/>
                  <a:pt x="171534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Ins="18288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368112B-632E-7F30-A801-131F91B561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81480" y="3470696"/>
            <a:ext cx="1536333" cy="343434"/>
          </a:xfrm>
          <a:custGeom>
            <a:avLst/>
            <a:gdLst>
              <a:gd name="connsiteX0" fmla="*/ 171534 w 1536333"/>
              <a:gd name="connsiteY0" fmla="*/ 0 h 343434"/>
              <a:gd name="connsiteX1" fmla="*/ 343069 w 1536333"/>
              <a:gd name="connsiteY1" fmla="*/ 0 h 343434"/>
              <a:gd name="connsiteX2" fmla="*/ 343069 w 1536333"/>
              <a:gd name="connsiteY2" fmla="*/ 91 h 343434"/>
              <a:gd name="connsiteX3" fmla="*/ 1193265 w 1536333"/>
              <a:gd name="connsiteY3" fmla="*/ 91 h 343434"/>
              <a:gd name="connsiteX4" fmla="*/ 1193265 w 1536333"/>
              <a:gd name="connsiteY4" fmla="*/ 366 h 343434"/>
              <a:gd name="connsiteX5" fmla="*/ 1364799 w 1536333"/>
              <a:gd name="connsiteY5" fmla="*/ 366 h 343434"/>
              <a:gd name="connsiteX6" fmla="*/ 1536333 w 1536333"/>
              <a:gd name="connsiteY6" fmla="*/ 171900 h 343434"/>
              <a:gd name="connsiteX7" fmla="*/ 1364799 w 1536333"/>
              <a:gd name="connsiteY7" fmla="*/ 343434 h 343434"/>
              <a:gd name="connsiteX8" fmla="*/ 1193265 w 1536333"/>
              <a:gd name="connsiteY8" fmla="*/ 343434 h 343434"/>
              <a:gd name="connsiteX9" fmla="*/ 339549 w 1536333"/>
              <a:gd name="connsiteY9" fmla="*/ 343434 h 343434"/>
              <a:gd name="connsiteX10" fmla="*/ 339549 w 1536333"/>
              <a:gd name="connsiteY10" fmla="*/ 343068 h 343434"/>
              <a:gd name="connsiteX11" fmla="*/ 171534 w 1536333"/>
              <a:gd name="connsiteY11" fmla="*/ 343068 h 343434"/>
              <a:gd name="connsiteX12" fmla="*/ 0 w 1536333"/>
              <a:gd name="connsiteY12" fmla="*/ 171534 h 343434"/>
              <a:gd name="connsiteX13" fmla="*/ 171534 w 1536333"/>
              <a:gd name="connsiteY13" fmla="*/ 0 h 34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36333" h="343434">
                <a:moveTo>
                  <a:pt x="171534" y="0"/>
                </a:moveTo>
                <a:lnTo>
                  <a:pt x="343069" y="0"/>
                </a:lnTo>
                <a:lnTo>
                  <a:pt x="343069" y="91"/>
                </a:lnTo>
                <a:lnTo>
                  <a:pt x="1193265" y="91"/>
                </a:lnTo>
                <a:lnTo>
                  <a:pt x="1193265" y="366"/>
                </a:lnTo>
                <a:lnTo>
                  <a:pt x="1364799" y="366"/>
                </a:lnTo>
                <a:cubicBezTo>
                  <a:pt x="1459535" y="366"/>
                  <a:pt x="1536333" y="77164"/>
                  <a:pt x="1536333" y="171900"/>
                </a:cubicBezTo>
                <a:cubicBezTo>
                  <a:pt x="1536333" y="266636"/>
                  <a:pt x="1459535" y="343434"/>
                  <a:pt x="1364799" y="343434"/>
                </a:cubicBezTo>
                <a:lnTo>
                  <a:pt x="1193265" y="343434"/>
                </a:lnTo>
                <a:lnTo>
                  <a:pt x="339549" y="343434"/>
                </a:lnTo>
                <a:lnTo>
                  <a:pt x="339549" y="343068"/>
                </a:lnTo>
                <a:lnTo>
                  <a:pt x="171534" y="343068"/>
                </a:lnTo>
                <a:cubicBezTo>
                  <a:pt x="76798" y="343068"/>
                  <a:pt x="0" y="266270"/>
                  <a:pt x="0" y="171534"/>
                </a:cubicBezTo>
                <a:cubicBezTo>
                  <a:pt x="0" y="76798"/>
                  <a:pt x="76798" y="0"/>
                  <a:pt x="1715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rIns="18288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E07528E-155F-E875-8178-E3AEBAD0240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81480" y="4063349"/>
            <a:ext cx="1536333" cy="343434"/>
          </a:xfrm>
          <a:custGeom>
            <a:avLst/>
            <a:gdLst>
              <a:gd name="connsiteX0" fmla="*/ 171534 w 1536333"/>
              <a:gd name="connsiteY0" fmla="*/ 0 h 343434"/>
              <a:gd name="connsiteX1" fmla="*/ 343069 w 1536333"/>
              <a:gd name="connsiteY1" fmla="*/ 0 h 343434"/>
              <a:gd name="connsiteX2" fmla="*/ 343069 w 1536333"/>
              <a:gd name="connsiteY2" fmla="*/ 91 h 343434"/>
              <a:gd name="connsiteX3" fmla="*/ 1193265 w 1536333"/>
              <a:gd name="connsiteY3" fmla="*/ 91 h 343434"/>
              <a:gd name="connsiteX4" fmla="*/ 1193265 w 1536333"/>
              <a:gd name="connsiteY4" fmla="*/ 366 h 343434"/>
              <a:gd name="connsiteX5" fmla="*/ 1364799 w 1536333"/>
              <a:gd name="connsiteY5" fmla="*/ 366 h 343434"/>
              <a:gd name="connsiteX6" fmla="*/ 1536333 w 1536333"/>
              <a:gd name="connsiteY6" fmla="*/ 171900 h 343434"/>
              <a:gd name="connsiteX7" fmla="*/ 1364799 w 1536333"/>
              <a:gd name="connsiteY7" fmla="*/ 343434 h 343434"/>
              <a:gd name="connsiteX8" fmla="*/ 1193265 w 1536333"/>
              <a:gd name="connsiteY8" fmla="*/ 343434 h 343434"/>
              <a:gd name="connsiteX9" fmla="*/ 339549 w 1536333"/>
              <a:gd name="connsiteY9" fmla="*/ 343434 h 343434"/>
              <a:gd name="connsiteX10" fmla="*/ 339549 w 1536333"/>
              <a:gd name="connsiteY10" fmla="*/ 343068 h 343434"/>
              <a:gd name="connsiteX11" fmla="*/ 171534 w 1536333"/>
              <a:gd name="connsiteY11" fmla="*/ 343068 h 343434"/>
              <a:gd name="connsiteX12" fmla="*/ 0 w 1536333"/>
              <a:gd name="connsiteY12" fmla="*/ 171534 h 343434"/>
              <a:gd name="connsiteX13" fmla="*/ 171534 w 1536333"/>
              <a:gd name="connsiteY13" fmla="*/ 0 h 34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36333" h="343434">
                <a:moveTo>
                  <a:pt x="171534" y="0"/>
                </a:moveTo>
                <a:lnTo>
                  <a:pt x="343069" y="0"/>
                </a:lnTo>
                <a:lnTo>
                  <a:pt x="343069" y="91"/>
                </a:lnTo>
                <a:lnTo>
                  <a:pt x="1193265" y="91"/>
                </a:lnTo>
                <a:lnTo>
                  <a:pt x="1193265" y="366"/>
                </a:lnTo>
                <a:lnTo>
                  <a:pt x="1364799" y="366"/>
                </a:lnTo>
                <a:cubicBezTo>
                  <a:pt x="1459535" y="366"/>
                  <a:pt x="1536333" y="77164"/>
                  <a:pt x="1536333" y="171900"/>
                </a:cubicBezTo>
                <a:cubicBezTo>
                  <a:pt x="1536333" y="266636"/>
                  <a:pt x="1459535" y="343434"/>
                  <a:pt x="1364799" y="343434"/>
                </a:cubicBezTo>
                <a:lnTo>
                  <a:pt x="1193265" y="343434"/>
                </a:lnTo>
                <a:lnTo>
                  <a:pt x="339549" y="343434"/>
                </a:lnTo>
                <a:lnTo>
                  <a:pt x="339549" y="343068"/>
                </a:lnTo>
                <a:lnTo>
                  <a:pt x="171534" y="343068"/>
                </a:lnTo>
                <a:cubicBezTo>
                  <a:pt x="76798" y="343068"/>
                  <a:pt x="0" y="266270"/>
                  <a:pt x="0" y="171534"/>
                </a:cubicBezTo>
                <a:cubicBezTo>
                  <a:pt x="0" y="76798"/>
                  <a:pt x="76798" y="0"/>
                  <a:pt x="171534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rIns="18288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9DB8B3E-9007-385B-8177-800AD9427E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81480" y="4656002"/>
            <a:ext cx="1536333" cy="343434"/>
          </a:xfrm>
          <a:custGeom>
            <a:avLst/>
            <a:gdLst>
              <a:gd name="connsiteX0" fmla="*/ 171534 w 1536333"/>
              <a:gd name="connsiteY0" fmla="*/ 0 h 343434"/>
              <a:gd name="connsiteX1" fmla="*/ 343069 w 1536333"/>
              <a:gd name="connsiteY1" fmla="*/ 0 h 343434"/>
              <a:gd name="connsiteX2" fmla="*/ 343069 w 1536333"/>
              <a:gd name="connsiteY2" fmla="*/ 91 h 343434"/>
              <a:gd name="connsiteX3" fmla="*/ 1193265 w 1536333"/>
              <a:gd name="connsiteY3" fmla="*/ 91 h 343434"/>
              <a:gd name="connsiteX4" fmla="*/ 1193265 w 1536333"/>
              <a:gd name="connsiteY4" fmla="*/ 366 h 343434"/>
              <a:gd name="connsiteX5" fmla="*/ 1364799 w 1536333"/>
              <a:gd name="connsiteY5" fmla="*/ 366 h 343434"/>
              <a:gd name="connsiteX6" fmla="*/ 1536333 w 1536333"/>
              <a:gd name="connsiteY6" fmla="*/ 171900 h 343434"/>
              <a:gd name="connsiteX7" fmla="*/ 1364799 w 1536333"/>
              <a:gd name="connsiteY7" fmla="*/ 343434 h 343434"/>
              <a:gd name="connsiteX8" fmla="*/ 1193265 w 1536333"/>
              <a:gd name="connsiteY8" fmla="*/ 343434 h 343434"/>
              <a:gd name="connsiteX9" fmla="*/ 339549 w 1536333"/>
              <a:gd name="connsiteY9" fmla="*/ 343434 h 343434"/>
              <a:gd name="connsiteX10" fmla="*/ 339549 w 1536333"/>
              <a:gd name="connsiteY10" fmla="*/ 343068 h 343434"/>
              <a:gd name="connsiteX11" fmla="*/ 171534 w 1536333"/>
              <a:gd name="connsiteY11" fmla="*/ 343068 h 343434"/>
              <a:gd name="connsiteX12" fmla="*/ 0 w 1536333"/>
              <a:gd name="connsiteY12" fmla="*/ 171534 h 343434"/>
              <a:gd name="connsiteX13" fmla="*/ 171534 w 1536333"/>
              <a:gd name="connsiteY13" fmla="*/ 0 h 34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36333" h="343434">
                <a:moveTo>
                  <a:pt x="171534" y="0"/>
                </a:moveTo>
                <a:lnTo>
                  <a:pt x="343069" y="0"/>
                </a:lnTo>
                <a:lnTo>
                  <a:pt x="343069" y="91"/>
                </a:lnTo>
                <a:lnTo>
                  <a:pt x="1193265" y="91"/>
                </a:lnTo>
                <a:lnTo>
                  <a:pt x="1193265" y="366"/>
                </a:lnTo>
                <a:lnTo>
                  <a:pt x="1364799" y="366"/>
                </a:lnTo>
                <a:cubicBezTo>
                  <a:pt x="1459535" y="366"/>
                  <a:pt x="1536333" y="77164"/>
                  <a:pt x="1536333" y="171900"/>
                </a:cubicBezTo>
                <a:cubicBezTo>
                  <a:pt x="1536333" y="266636"/>
                  <a:pt x="1459535" y="343434"/>
                  <a:pt x="1364799" y="343434"/>
                </a:cubicBezTo>
                <a:lnTo>
                  <a:pt x="1193265" y="343434"/>
                </a:lnTo>
                <a:lnTo>
                  <a:pt x="339549" y="343434"/>
                </a:lnTo>
                <a:lnTo>
                  <a:pt x="339549" y="343068"/>
                </a:lnTo>
                <a:lnTo>
                  <a:pt x="171534" y="343068"/>
                </a:lnTo>
                <a:cubicBezTo>
                  <a:pt x="76798" y="343068"/>
                  <a:pt x="0" y="266270"/>
                  <a:pt x="0" y="171534"/>
                </a:cubicBezTo>
                <a:cubicBezTo>
                  <a:pt x="0" y="76798"/>
                  <a:pt x="76798" y="0"/>
                  <a:pt x="17153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Ins="18288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EF9D4FF-13A3-F309-0814-2187BA685B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81480" y="5248656"/>
            <a:ext cx="1536333" cy="343434"/>
          </a:xfrm>
          <a:custGeom>
            <a:avLst/>
            <a:gdLst>
              <a:gd name="connsiteX0" fmla="*/ 171534 w 1536333"/>
              <a:gd name="connsiteY0" fmla="*/ 0 h 343434"/>
              <a:gd name="connsiteX1" fmla="*/ 343069 w 1536333"/>
              <a:gd name="connsiteY1" fmla="*/ 0 h 343434"/>
              <a:gd name="connsiteX2" fmla="*/ 343069 w 1536333"/>
              <a:gd name="connsiteY2" fmla="*/ 91 h 343434"/>
              <a:gd name="connsiteX3" fmla="*/ 1193265 w 1536333"/>
              <a:gd name="connsiteY3" fmla="*/ 91 h 343434"/>
              <a:gd name="connsiteX4" fmla="*/ 1193265 w 1536333"/>
              <a:gd name="connsiteY4" fmla="*/ 366 h 343434"/>
              <a:gd name="connsiteX5" fmla="*/ 1364799 w 1536333"/>
              <a:gd name="connsiteY5" fmla="*/ 366 h 343434"/>
              <a:gd name="connsiteX6" fmla="*/ 1536333 w 1536333"/>
              <a:gd name="connsiteY6" fmla="*/ 171900 h 343434"/>
              <a:gd name="connsiteX7" fmla="*/ 1364799 w 1536333"/>
              <a:gd name="connsiteY7" fmla="*/ 343434 h 343434"/>
              <a:gd name="connsiteX8" fmla="*/ 1193265 w 1536333"/>
              <a:gd name="connsiteY8" fmla="*/ 343434 h 343434"/>
              <a:gd name="connsiteX9" fmla="*/ 339549 w 1536333"/>
              <a:gd name="connsiteY9" fmla="*/ 343434 h 343434"/>
              <a:gd name="connsiteX10" fmla="*/ 339549 w 1536333"/>
              <a:gd name="connsiteY10" fmla="*/ 343068 h 343434"/>
              <a:gd name="connsiteX11" fmla="*/ 171534 w 1536333"/>
              <a:gd name="connsiteY11" fmla="*/ 343068 h 343434"/>
              <a:gd name="connsiteX12" fmla="*/ 0 w 1536333"/>
              <a:gd name="connsiteY12" fmla="*/ 171534 h 343434"/>
              <a:gd name="connsiteX13" fmla="*/ 171534 w 1536333"/>
              <a:gd name="connsiteY13" fmla="*/ 0 h 34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36333" h="343434">
                <a:moveTo>
                  <a:pt x="171534" y="0"/>
                </a:moveTo>
                <a:lnTo>
                  <a:pt x="343069" y="0"/>
                </a:lnTo>
                <a:lnTo>
                  <a:pt x="343069" y="91"/>
                </a:lnTo>
                <a:lnTo>
                  <a:pt x="1193265" y="91"/>
                </a:lnTo>
                <a:lnTo>
                  <a:pt x="1193265" y="366"/>
                </a:lnTo>
                <a:lnTo>
                  <a:pt x="1364799" y="366"/>
                </a:lnTo>
                <a:cubicBezTo>
                  <a:pt x="1459535" y="366"/>
                  <a:pt x="1536333" y="77164"/>
                  <a:pt x="1536333" y="171900"/>
                </a:cubicBezTo>
                <a:cubicBezTo>
                  <a:pt x="1536333" y="266636"/>
                  <a:pt x="1459535" y="343434"/>
                  <a:pt x="1364799" y="343434"/>
                </a:cubicBezTo>
                <a:lnTo>
                  <a:pt x="1193265" y="343434"/>
                </a:lnTo>
                <a:lnTo>
                  <a:pt x="339549" y="343434"/>
                </a:lnTo>
                <a:lnTo>
                  <a:pt x="339549" y="343068"/>
                </a:lnTo>
                <a:lnTo>
                  <a:pt x="171534" y="343068"/>
                </a:lnTo>
                <a:cubicBezTo>
                  <a:pt x="76798" y="343068"/>
                  <a:pt x="0" y="266270"/>
                  <a:pt x="0" y="171534"/>
                </a:cubicBezTo>
                <a:cubicBezTo>
                  <a:pt x="0" y="76798"/>
                  <a:pt x="76798" y="0"/>
                  <a:pt x="171534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Ins="18288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4383E88-836C-CD34-5C4B-3F0AAF118A6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20440" y="1636776"/>
            <a:ext cx="6958584" cy="46634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53CC4C9F-F232-4415-9118-28602D1280E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520440" y="2231136"/>
            <a:ext cx="6958584" cy="46634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5D8B209B-4BCE-6BD8-63D1-CC7CE0AA802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520440" y="2825496"/>
            <a:ext cx="6958584" cy="46634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5FCA2773-BB1C-BDED-1C57-09A106D0AF0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20440" y="3419856"/>
            <a:ext cx="6958584" cy="46634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F38CB0D3-C990-7F5C-A633-AA9302BB354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20440" y="4014216"/>
            <a:ext cx="6958584" cy="46634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FCB50D60-CB07-EDD6-072A-081F90BC31A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520440" y="4608576"/>
            <a:ext cx="6958584" cy="46634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190BCFF5-443F-8135-EAA8-9824F88360A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520440" y="5202936"/>
            <a:ext cx="6958584" cy="46634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Slide Number Placeholder 47">
            <a:extLst>
              <a:ext uri="{FF2B5EF4-FFF2-40B4-BE49-F238E27FC236}">
                <a16:creationId xmlns:a16="http://schemas.microsoft.com/office/drawing/2014/main" id="{3D6EB8CA-3E97-2203-B243-CF8914F5E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3726" y="6232422"/>
            <a:ext cx="350913" cy="338960"/>
          </a:xfrm>
          <a:custGeom>
            <a:avLst/>
            <a:gdLst>
              <a:gd name="connsiteX0" fmla="*/ 154845 w 350913"/>
              <a:gd name="connsiteY0" fmla="*/ 22 h 338960"/>
              <a:gd name="connsiteX1" fmla="*/ 340005 w 350913"/>
              <a:gd name="connsiteY1" fmla="*/ 221278 h 338960"/>
              <a:gd name="connsiteX2" fmla="*/ 10634 w 350913"/>
              <a:gd name="connsiteY2" fmla="*/ 289178 h 338960"/>
              <a:gd name="connsiteX3" fmla="*/ 119488 w 350913"/>
              <a:gd name="connsiteY3" fmla="*/ 4155 h 338960"/>
              <a:gd name="connsiteX4" fmla="*/ 154845 w 350913"/>
              <a:gd name="connsiteY4" fmla="*/ 22 h 33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913" h="338960">
                <a:moveTo>
                  <a:pt x="154845" y="22"/>
                </a:moveTo>
                <a:cubicBezTo>
                  <a:pt x="246677" y="-1293"/>
                  <a:pt x="391912" y="57780"/>
                  <a:pt x="340005" y="221278"/>
                </a:cubicBezTo>
                <a:cubicBezTo>
                  <a:pt x="280684" y="408133"/>
                  <a:pt x="47387" y="325365"/>
                  <a:pt x="10634" y="289178"/>
                </a:cubicBezTo>
                <a:cubicBezTo>
                  <a:pt x="-26119" y="252991"/>
                  <a:pt x="37818" y="24351"/>
                  <a:pt x="119488" y="4155"/>
                </a:cubicBezTo>
                <a:cubicBezTo>
                  <a:pt x="129697" y="1631"/>
                  <a:pt x="141726" y="210"/>
                  <a:pt x="154845" y="22"/>
                </a:cubicBezTo>
                <a:close/>
              </a:path>
            </a:pathLst>
          </a:custGeom>
          <a:ln w="12700">
            <a:solidFill>
              <a:schemeClr val="accent4"/>
            </a:solidFill>
          </a:ln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Footer Placeholder 5">
            <a:extLst>
              <a:ext uri="{FF2B5EF4-FFF2-40B4-BE49-F238E27FC236}">
                <a16:creationId xmlns:a16="http://schemas.microsoft.com/office/drawing/2014/main" id="{53128DA0-531E-7131-B5DA-D9EC1CEAB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2" y="6281928"/>
            <a:ext cx="2450592" cy="2743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/>
              <a:t>Voyageur Beaver 50th – Apr 21, 2024</a:t>
            </a:r>
            <a:endParaRPr lang="en-US" dirty="0"/>
          </a:p>
        </p:txBody>
      </p:sp>
      <p:sp>
        <p:nvSpPr>
          <p:cNvPr id="3" name="Text Placeholder 87">
            <a:extLst>
              <a:ext uri="{FF2B5EF4-FFF2-40B4-BE49-F238E27FC236}">
                <a16:creationId xmlns:a16="http://schemas.microsoft.com/office/drawing/2014/main" id="{EEA784EF-3E6A-9E38-B8AC-FDA8B693DC4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154680" y="1817973"/>
            <a:ext cx="100584" cy="100584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4" name="Text Placeholder 87">
            <a:extLst>
              <a:ext uri="{FF2B5EF4-FFF2-40B4-BE49-F238E27FC236}">
                <a16:creationId xmlns:a16="http://schemas.microsoft.com/office/drawing/2014/main" id="{5277C7B0-2FFF-0B06-E9B0-6BD8E0CA261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154680" y="2407602"/>
            <a:ext cx="100584" cy="100584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5" name="Text Placeholder 87">
            <a:extLst>
              <a:ext uri="{FF2B5EF4-FFF2-40B4-BE49-F238E27FC236}">
                <a16:creationId xmlns:a16="http://schemas.microsoft.com/office/drawing/2014/main" id="{149A2160-9598-9848-9211-C37363680E1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54680" y="3006693"/>
            <a:ext cx="100584" cy="100584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6" name="Text Placeholder 87">
            <a:extLst>
              <a:ext uri="{FF2B5EF4-FFF2-40B4-BE49-F238E27FC236}">
                <a16:creationId xmlns:a16="http://schemas.microsoft.com/office/drawing/2014/main" id="{91EBF4BF-F08B-2CEA-0D2E-98E7E79E587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54680" y="3602736"/>
            <a:ext cx="100584" cy="100584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7" name="Text Placeholder 87">
            <a:extLst>
              <a:ext uri="{FF2B5EF4-FFF2-40B4-BE49-F238E27FC236}">
                <a16:creationId xmlns:a16="http://schemas.microsoft.com/office/drawing/2014/main" id="{4E881374-20C5-943C-FBFF-01633C0C5A1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154680" y="4184774"/>
            <a:ext cx="100584" cy="100584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" name="Text Placeholder 87">
            <a:extLst>
              <a:ext uri="{FF2B5EF4-FFF2-40B4-BE49-F238E27FC236}">
                <a16:creationId xmlns:a16="http://schemas.microsoft.com/office/drawing/2014/main" id="{CE37C895-FC39-62C3-6D17-38E9E86C29A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154680" y="4777427"/>
            <a:ext cx="100584" cy="100584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9" name="Text Placeholder 87">
            <a:extLst>
              <a:ext uri="{FF2B5EF4-FFF2-40B4-BE49-F238E27FC236}">
                <a16:creationId xmlns:a16="http://schemas.microsoft.com/office/drawing/2014/main" id="{097C8867-E297-05B1-44D3-06B4565506B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154680" y="5385816"/>
            <a:ext cx="100584" cy="100584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328E5A9-3E96-A456-5CB0-A372980ABD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7611" y="3282696"/>
            <a:ext cx="2097025" cy="1857619"/>
          </a:xfrm>
          <a:custGeom>
            <a:avLst/>
            <a:gdLst>
              <a:gd name="connsiteX0" fmla="*/ 0 w 2097025"/>
              <a:gd name="connsiteY0" fmla="*/ 0 h 1857619"/>
              <a:gd name="connsiteX1" fmla="*/ 2097025 w 2097025"/>
              <a:gd name="connsiteY1" fmla="*/ 2 h 1857619"/>
              <a:gd name="connsiteX2" fmla="*/ 2097025 w 2097025"/>
              <a:gd name="connsiteY2" fmla="*/ 1686565 h 1857619"/>
              <a:gd name="connsiteX3" fmla="*/ 1925971 w 2097025"/>
              <a:gd name="connsiteY3" fmla="*/ 1857619 h 1857619"/>
              <a:gd name="connsiteX4" fmla="*/ 171054 w 2097025"/>
              <a:gd name="connsiteY4" fmla="*/ 1857619 h 1857619"/>
              <a:gd name="connsiteX5" fmla="*/ 0 w 2097025"/>
              <a:gd name="connsiteY5" fmla="*/ 1686565 h 185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7025" h="1857619">
                <a:moveTo>
                  <a:pt x="0" y="0"/>
                </a:moveTo>
                <a:lnTo>
                  <a:pt x="2097025" y="2"/>
                </a:lnTo>
                <a:lnTo>
                  <a:pt x="2097025" y="1686565"/>
                </a:lnTo>
                <a:cubicBezTo>
                  <a:pt x="2097025" y="1781036"/>
                  <a:pt x="2020442" y="1857619"/>
                  <a:pt x="1925971" y="1857619"/>
                </a:cubicBezTo>
                <a:lnTo>
                  <a:pt x="171054" y="1857619"/>
                </a:lnTo>
                <a:cubicBezTo>
                  <a:pt x="76583" y="1857619"/>
                  <a:pt x="0" y="1781036"/>
                  <a:pt x="0" y="168656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256032" tIns="182880">
            <a:noAutofit/>
          </a:bodyPr>
          <a:lstStyle>
            <a:lvl1pPr marL="0" indent="0">
              <a:lnSpc>
                <a:spcPts val="2080"/>
              </a:lnSpc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" name="Footer Placeholder 5">
            <a:extLst>
              <a:ext uri="{FF2B5EF4-FFF2-40B4-BE49-F238E27FC236}">
                <a16:creationId xmlns:a16="http://schemas.microsoft.com/office/drawing/2014/main" id="{53128DA0-531E-7131-B5DA-D9EC1CEAB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2" y="6281928"/>
            <a:ext cx="2450592" cy="2743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/>
              <a:t>Voyageur Beaver 50th – Apr 21, 2024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404936C-01DF-E460-1652-953D803A56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8249" y="1810512"/>
            <a:ext cx="2097025" cy="1444540"/>
          </a:xfrm>
          <a:custGeom>
            <a:avLst/>
            <a:gdLst>
              <a:gd name="connsiteX0" fmla="*/ 171054 w 2097025"/>
              <a:gd name="connsiteY0" fmla="*/ 0 h 1444540"/>
              <a:gd name="connsiteX1" fmla="*/ 1925971 w 2097025"/>
              <a:gd name="connsiteY1" fmla="*/ 0 h 1444540"/>
              <a:gd name="connsiteX2" fmla="*/ 2097025 w 2097025"/>
              <a:gd name="connsiteY2" fmla="*/ 202990 h 1444540"/>
              <a:gd name="connsiteX3" fmla="*/ 2097025 w 2097025"/>
              <a:gd name="connsiteY3" fmla="*/ 1444540 h 1444540"/>
              <a:gd name="connsiteX4" fmla="*/ 0 w 2097025"/>
              <a:gd name="connsiteY4" fmla="*/ 1444540 h 1444540"/>
              <a:gd name="connsiteX5" fmla="*/ 0 w 2097025"/>
              <a:gd name="connsiteY5" fmla="*/ 202990 h 1444540"/>
              <a:gd name="connsiteX6" fmla="*/ 171054 w 2097025"/>
              <a:gd name="connsiteY6" fmla="*/ 0 h 144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7025" h="1444540">
                <a:moveTo>
                  <a:pt x="171054" y="0"/>
                </a:moveTo>
                <a:lnTo>
                  <a:pt x="1925971" y="0"/>
                </a:lnTo>
                <a:cubicBezTo>
                  <a:pt x="2020442" y="0"/>
                  <a:pt x="2097025" y="90881"/>
                  <a:pt x="2097025" y="202990"/>
                </a:cubicBezTo>
                <a:lnTo>
                  <a:pt x="2097025" y="1444540"/>
                </a:lnTo>
                <a:lnTo>
                  <a:pt x="0" y="1444540"/>
                </a:lnTo>
                <a:lnTo>
                  <a:pt x="0" y="202990"/>
                </a:lnTo>
                <a:cubicBezTo>
                  <a:pt x="0" y="90881"/>
                  <a:pt x="76583" y="0"/>
                  <a:pt x="171054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tIns="91440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EECA5FF-4198-40C6-E409-683E3CFE4D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88858" y="3282696"/>
            <a:ext cx="2097025" cy="1857619"/>
          </a:xfrm>
          <a:custGeom>
            <a:avLst/>
            <a:gdLst>
              <a:gd name="connsiteX0" fmla="*/ 0 w 2097025"/>
              <a:gd name="connsiteY0" fmla="*/ 0 h 1857619"/>
              <a:gd name="connsiteX1" fmla="*/ 2097025 w 2097025"/>
              <a:gd name="connsiteY1" fmla="*/ 2 h 1857619"/>
              <a:gd name="connsiteX2" fmla="*/ 2097025 w 2097025"/>
              <a:gd name="connsiteY2" fmla="*/ 1686565 h 1857619"/>
              <a:gd name="connsiteX3" fmla="*/ 1925971 w 2097025"/>
              <a:gd name="connsiteY3" fmla="*/ 1857619 h 1857619"/>
              <a:gd name="connsiteX4" fmla="*/ 171054 w 2097025"/>
              <a:gd name="connsiteY4" fmla="*/ 1857619 h 1857619"/>
              <a:gd name="connsiteX5" fmla="*/ 0 w 2097025"/>
              <a:gd name="connsiteY5" fmla="*/ 1686565 h 185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7025" h="1857619">
                <a:moveTo>
                  <a:pt x="0" y="0"/>
                </a:moveTo>
                <a:lnTo>
                  <a:pt x="2097025" y="2"/>
                </a:lnTo>
                <a:lnTo>
                  <a:pt x="2097025" y="1686565"/>
                </a:lnTo>
                <a:cubicBezTo>
                  <a:pt x="2097025" y="1781036"/>
                  <a:pt x="2020442" y="1857619"/>
                  <a:pt x="1925971" y="1857619"/>
                </a:cubicBezTo>
                <a:lnTo>
                  <a:pt x="171054" y="1857619"/>
                </a:lnTo>
                <a:cubicBezTo>
                  <a:pt x="76583" y="1857619"/>
                  <a:pt x="0" y="1781036"/>
                  <a:pt x="0" y="1686565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wrap="square" lIns="256032" tIns="182880">
            <a:noAutofit/>
          </a:bodyPr>
          <a:lstStyle>
            <a:lvl1pPr marL="0" indent="0">
              <a:lnSpc>
                <a:spcPts val="2080"/>
              </a:lnSpc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A25738D-5FC9-11BE-6A39-BCC099F5E3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9337" y="1810512"/>
            <a:ext cx="2097025" cy="1444540"/>
          </a:xfrm>
          <a:custGeom>
            <a:avLst/>
            <a:gdLst>
              <a:gd name="connsiteX0" fmla="*/ 171054 w 2097025"/>
              <a:gd name="connsiteY0" fmla="*/ 0 h 1444540"/>
              <a:gd name="connsiteX1" fmla="*/ 1925971 w 2097025"/>
              <a:gd name="connsiteY1" fmla="*/ 0 h 1444540"/>
              <a:gd name="connsiteX2" fmla="*/ 2097025 w 2097025"/>
              <a:gd name="connsiteY2" fmla="*/ 202990 h 1444540"/>
              <a:gd name="connsiteX3" fmla="*/ 2097025 w 2097025"/>
              <a:gd name="connsiteY3" fmla="*/ 1444540 h 1444540"/>
              <a:gd name="connsiteX4" fmla="*/ 0 w 2097025"/>
              <a:gd name="connsiteY4" fmla="*/ 1444540 h 1444540"/>
              <a:gd name="connsiteX5" fmla="*/ 0 w 2097025"/>
              <a:gd name="connsiteY5" fmla="*/ 202990 h 1444540"/>
              <a:gd name="connsiteX6" fmla="*/ 171054 w 2097025"/>
              <a:gd name="connsiteY6" fmla="*/ 0 h 144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7025" h="1444540">
                <a:moveTo>
                  <a:pt x="171054" y="0"/>
                </a:moveTo>
                <a:lnTo>
                  <a:pt x="1925971" y="0"/>
                </a:lnTo>
                <a:cubicBezTo>
                  <a:pt x="2020442" y="0"/>
                  <a:pt x="2097025" y="90881"/>
                  <a:pt x="2097025" y="202990"/>
                </a:cubicBezTo>
                <a:lnTo>
                  <a:pt x="2097025" y="1444540"/>
                </a:lnTo>
                <a:lnTo>
                  <a:pt x="0" y="1444540"/>
                </a:lnTo>
                <a:lnTo>
                  <a:pt x="0" y="202990"/>
                </a:lnTo>
                <a:cubicBezTo>
                  <a:pt x="0" y="90881"/>
                  <a:pt x="76583" y="0"/>
                  <a:pt x="17105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tIns="91440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00068B6-2B22-347E-06EB-68CB7507C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50105" y="3282696"/>
            <a:ext cx="2097025" cy="1857619"/>
          </a:xfrm>
          <a:custGeom>
            <a:avLst/>
            <a:gdLst>
              <a:gd name="connsiteX0" fmla="*/ 0 w 2097025"/>
              <a:gd name="connsiteY0" fmla="*/ 0 h 1857619"/>
              <a:gd name="connsiteX1" fmla="*/ 2097025 w 2097025"/>
              <a:gd name="connsiteY1" fmla="*/ 2 h 1857619"/>
              <a:gd name="connsiteX2" fmla="*/ 2097025 w 2097025"/>
              <a:gd name="connsiteY2" fmla="*/ 1686565 h 1857619"/>
              <a:gd name="connsiteX3" fmla="*/ 1925971 w 2097025"/>
              <a:gd name="connsiteY3" fmla="*/ 1857619 h 1857619"/>
              <a:gd name="connsiteX4" fmla="*/ 171054 w 2097025"/>
              <a:gd name="connsiteY4" fmla="*/ 1857619 h 1857619"/>
              <a:gd name="connsiteX5" fmla="*/ 0 w 2097025"/>
              <a:gd name="connsiteY5" fmla="*/ 1686565 h 185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7025" h="1857619">
                <a:moveTo>
                  <a:pt x="0" y="0"/>
                </a:moveTo>
                <a:lnTo>
                  <a:pt x="2097025" y="2"/>
                </a:lnTo>
                <a:lnTo>
                  <a:pt x="2097025" y="1686565"/>
                </a:lnTo>
                <a:cubicBezTo>
                  <a:pt x="2097025" y="1781036"/>
                  <a:pt x="2020442" y="1857619"/>
                  <a:pt x="1925971" y="1857619"/>
                </a:cubicBezTo>
                <a:lnTo>
                  <a:pt x="171054" y="1857619"/>
                </a:lnTo>
                <a:cubicBezTo>
                  <a:pt x="76583" y="1857619"/>
                  <a:pt x="0" y="1781036"/>
                  <a:pt x="0" y="168656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 wrap="square" lIns="256032" tIns="182880">
            <a:noAutofit/>
          </a:bodyPr>
          <a:lstStyle>
            <a:lvl1pPr marL="0" indent="0">
              <a:lnSpc>
                <a:spcPts val="2080"/>
              </a:lnSpc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AD62E108-D9EF-788B-DB44-CA3DF01BC2D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50425" y="1810512"/>
            <a:ext cx="2097025" cy="1444540"/>
          </a:xfrm>
          <a:custGeom>
            <a:avLst/>
            <a:gdLst>
              <a:gd name="connsiteX0" fmla="*/ 171054 w 2097025"/>
              <a:gd name="connsiteY0" fmla="*/ 0 h 1444540"/>
              <a:gd name="connsiteX1" fmla="*/ 1925971 w 2097025"/>
              <a:gd name="connsiteY1" fmla="*/ 0 h 1444540"/>
              <a:gd name="connsiteX2" fmla="*/ 2097025 w 2097025"/>
              <a:gd name="connsiteY2" fmla="*/ 202990 h 1444540"/>
              <a:gd name="connsiteX3" fmla="*/ 2097025 w 2097025"/>
              <a:gd name="connsiteY3" fmla="*/ 1444540 h 1444540"/>
              <a:gd name="connsiteX4" fmla="*/ 0 w 2097025"/>
              <a:gd name="connsiteY4" fmla="*/ 1444540 h 1444540"/>
              <a:gd name="connsiteX5" fmla="*/ 0 w 2097025"/>
              <a:gd name="connsiteY5" fmla="*/ 202990 h 1444540"/>
              <a:gd name="connsiteX6" fmla="*/ 171054 w 2097025"/>
              <a:gd name="connsiteY6" fmla="*/ 0 h 144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7025" h="1444540">
                <a:moveTo>
                  <a:pt x="171054" y="0"/>
                </a:moveTo>
                <a:lnTo>
                  <a:pt x="1925971" y="0"/>
                </a:lnTo>
                <a:cubicBezTo>
                  <a:pt x="2020442" y="0"/>
                  <a:pt x="2097025" y="90881"/>
                  <a:pt x="2097025" y="202990"/>
                </a:cubicBezTo>
                <a:lnTo>
                  <a:pt x="2097025" y="1444540"/>
                </a:lnTo>
                <a:lnTo>
                  <a:pt x="0" y="1444540"/>
                </a:lnTo>
                <a:lnTo>
                  <a:pt x="0" y="202990"/>
                </a:lnTo>
                <a:cubicBezTo>
                  <a:pt x="0" y="90881"/>
                  <a:pt x="76583" y="0"/>
                  <a:pt x="171054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tIns="91440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1E5D52B6-2309-1A15-4155-7DAF8355AAD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11352" y="3282696"/>
            <a:ext cx="2097025" cy="1857619"/>
          </a:xfrm>
          <a:custGeom>
            <a:avLst/>
            <a:gdLst>
              <a:gd name="connsiteX0" fmla="*/ 0 w 2097025"/>
              <a:gd name="connsiteY0" fmla="*/ 0 h 1857619"/>
              <a:gd name="connsiteX1" fmla="*/ 2097025 w 2097025"/>
              <a:gd name="connsiteY1" fmla="*/ 2 h 1857619"/>
              <a:gd name="connsiteX2" fmla="*/ 2097025 w 2097025"/>
              <a:gd name="connsiteY2" fmla="*/ 1686565 h 1857619"/>
              <a:gd name="connsiteX3" fmla="*/ 1925971 w 2097025"/>
              <a:gd name="connsiteY3" fmla="*/ 1857619 h 1857619"/>
              <a:gd name="connsiteX4" fmla="*/ 171054 w 2097025"/>
              <a:gd name="connsiteY4" fmla="*/ 1857619 h 1857619"/>
              <a:gd name="connsiteX5" fmla="*/ 0 w 2097025"/>
              <a:gd name="connsiteY5" fmla="*/ 1686565 h 185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7025" h="1857619">
                <a:moveTo>
                  <a:pt x="0" y="0"/>
                </a:moveTo>
                <a:lnTo>
                  <a:pt x="2097025" y="2"/>
                </a:lnTo>
                <a:lnTo>
                  <a:pt x="2097025" y="1686565"/>
                </a:lnTo>
                <a:cubicBezTo>
                  <a:pt x="2097025" y="1781036"/>
                  <a:pt x="2020442" y="1857619"/>
                  <a:pt x="1925971" y="1857619"/>
                </a:cubicBezTo>
                <a:lnTo>
                  <a:pt x="171054" y="1857619"/>
                </a:lnTo>
                <a:cubicBezTo>
                  <a:pt x="76583" y="1857619"/>
                  <a:pt x="0" y="1781036"/>
                  <a:pt x="0" y="1686565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lIns="256032" tIns="182880">
            <a:noAutofit/>
          </a:bodyPr>
          <a:lstStyle>
            <a:lvl1pPr marL="0" indent="0">
              <a:lnSpc>
                <a:spcPts val="2080"/>
              </a:lnSpc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984CC2A1-BD79-0EBA-018E-9C3FB7EFC55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11513" y="1810512"/>
            <a:ext cx="2097025" cy="1444540"/>
          </a:xfrm>
          <a:custGeom>
            <a:avLst/>
            <a:gdLst>
              <a:gd name="connsiteX0" fmla="*/ 171054 w 2097025"/>
              <a:gd name="connsiteY0" fmla="*/ 0 h 1444540"/>
              <a:gd name="connsiteX1" fmla="*/ 1925971 w 2097025"/>
              <a:gd name="connsiteY1" fmla="*/ 0 h 1444540"/>
              <a:gd name="connsiteX2" fmla="*/ 2097025 w 2097025"/>
              <a:gd name="connsiteY2" fmla="*/ 202990 h 1444540"/>
              <a:gd name="connsiteX3" fmla="*/ 2097025 w 2097025"/>
              <a:gd name="connsiteY3" fmla="*/ 1444540 h 1444540"/>
              <a:gd name="connsiteX4" fmla="*/ 0 w 2097025"/>
              <a:gd name="connsiteY4" fmla="*/ 1444540 h 1444540"/>
              <a:gd name="connsiteX5" fmla="*/ 0 w 2097025"/>
              <a:gd name="connsiteY5" fmla="*/ 202990 h 1444540"/>
              <a:gd name="connsiteX6" fmla="*/ 171054 w 2097025"/>
              <a:gd name="connsiteY6" fmla="*/ 0 h 144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7025" h="1444540">
                <a:moveTo>
                  <a:pt x="171054" y="0"/>
                </a:moveTo>
                <a:lnTo>
                  <a:pt x="1925971" y="0"/>
                </a:lnTo>
                <a:cubicBezTo>
                  <a:pt x="2020442" y="0"/>
                  <a:pt x="2097025" y="90881"/>
                  <a:pt x="2097025" y="202990"/>
                </a:cubicBezTo>
                <a:lnTo>
                  <a:pt x="2097025" y="1444540"/>
                </a:lnTo>
                <a:lnTo>
                  <a:pt x="0" y="1444540"/>
                </a:lnTo>
                <a:lnTo>
                  <a:pt x="0" y="202990"/>
                </a:lnTo>
                <a:cubicBezTo>
                  <a:pt x="0" y="90881"/>
                  <a:pt x="76583" y="0"/>
                  <a:pt x="171054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91440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402FD16F-52D5-C9B6-8A87-9377789853C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372600" y="3282696"/>
            <a:ext cx="2097025" cy="1857619"/>
          </a:xfrm>
          <a:custGeom>
            <a:avLst/>
            <a:gdLst>
              <a:gd name="connsiteX0" fmla="*/ 0 w 2097025"/>
              <a:gd name="connsiteY0" fmla="*/ 0 h 1857619"/>
              <a:gd name="connsiteX1" fmla="*/ 2097025 w 2097025"/>
              <a:gd name="connsiteY1" fmla="*/ 2 h 1857619"/>
              <a:gd name="connsiteX2" fmla="*/ 2097025 w 2097025"/>
              <a:gd name="connsiteY2" fmla="*/ 1686565 h 1857619"/>
              <a:gd name="connsiteX3" fmla="*/ 1925971 w 2097025"/>
              <a:gd name="connsiteY3" fmla="*/ 1857619 h 1857619"/>
              <a:gd name="connsiteX4" fmla="*/ 171054 w 2097025"/>
              <a:gd name="connsiteY4" fmla="*/ 1857619 h 1857619"/>
              <a:gd name="connsiteX5" fmla="*/ 0 w 2097025"/>
              <a:gd name="connsiteY5" fmla="*/ 1686565 h 185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7025" h="1857619">
                <a:moveTo>
                  <a:pt x="0" y="0"/>
                </a:moveTo>
                <a:lnTo>
                  <a:pt x="2097025" y="2"/>
                </a:lnTo>
                <a:lnTo>
                  <a:pt x="2097025" y="1686565"/>
                </a:lnTo>
                <a:cubicBezTo>
                  <a:pt x="2097025" y="1781036"/>
                  <a:pt x="2020442" y="1857619"/>
                  <a:pt x="1925971" y="1857619"/>
                </a:cubicBezTo>
                <a:lnTo>
                  <a:pt x="171054" y="1857619"/>
                </a:lnTo>
                <a:cubicBezTo>
                  <a:pt x="76583" y="1857619"/>
                  <a:pt x="0" y="1781036"/>
                  <a:pt x="0" y="168656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256032" tIns="182880">
            <a:noAutofit/>
          </a:bodyPr>
          <a:lstStyle>
            <a:lvl1pPr marL="0" indent="0">
              <a:lnSpc>
                <a:spcPts val="2080"/>
              </a:lnSpc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D3C91DD1-C82F-9A24-2D28-0423C62D6BD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72600" y="1810512"/>
            <a:ext cx="2097025" cy="1444540"/>
          </a:xfrm>
          <a:custGeom>
            <a:avLst/>
            <a:gdLst>
              <a:gd name="connsiteX0" fmla="*/ 171054 w 2097025"/>
              <a:gd name="connsiteY0" fmla="*/ 0 h 1444540"/>
              <a:gd name="connsiteX1" fmla="*/ 1925971 w 2097025"/>
              <a:gd name="connsiteY1" fmla="*/ 0 h 1444540"/>
              <a:gd name="connsiteX2" fmla="*/ 2097025 w 2097025"/>
              <a:gd name="connsiteY2" fmla="*/ 202990 h 1444540"/>
              <a:gd name="connsiteX3" fmla="*/ 2097025 w 2097025"/>
              <a:gd name="connsiteY3" fmla="*/ 1444540 h 1444540"/>
              <a:gd name="connsiteX4" fmla="*/ 0 w 2097025"/>
              <a:gd name="connsiteY4" fmla="*/ 1444540 h 1444540"/>
              <a:gd name="connsiteX5" fmla="*/ 0 w 2097025"/>
              <a:gd name="connsiteY5" fmla="*/ 202990 h 1444540"/>
              <a:gd name="connsiteX6" fmla="*/ 171054 w 2097025"/>
              <a:gd name="connsiteY6" fmla="*/ 0 h 144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7025" h="1444540">
                <a:moveTo>
                  <a:pt x="171054" y="0"/>
                </a:moveTo>
                <a:lnTo>
                  <a:pt x="1925971" y="0"/>
                </a:lnTo>
                <a:cubicBezTo>
                  <a:pt x="2020442" y="0"/>
                  <a:pt x="2097025" y="90881"/>
                  <a:pt x="2097025" y="202990"/>
                </a:cubicBezTo>
                <a:lnTo>
                  <a:pt x="2097025" y="1444540"/>
                </a:lnTo>
                <a:lnTo>
                  <a:pt x="0" y="1444540"/>
                </a:lnTo>
                <a:lnTo>
                  <a:pt x="0" y="202990"/>
                </a:lnTo>
                <a:cubicBezTo>
                  <a:pt x="0" y="90881"/>
                  <a:pt x="76583" y="0"/>
                  <a:pt x="171054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tIns="91440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2E75FE04-F1AE-7E14-6CE0-BE887CC0B70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433223" y="1938528"/>
            <a:ext cx="685800" cy="6858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3" name="Picture Placeholder 41">
            <a:extLst>
              <a:ext uri="{FF2B5EF4-FFF2-40B4-BE49-F238E27FC236}">
                <a16:creationId xmlns:a16="http://schemas.microsoft.com/office/drawing/2014/main" id="{618F3EEF-DED6-D6EE-33B9-E400C17395D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594470" y="1938528"/>
            <a:ext cx="685800" cy="6858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41">
            <a:extLst>
              <a:ext uri="{FF2B5EF4-FFF2-40B4-BE49-F238E27FC236}">
                <a16:creationId xmlns:a16="http://schemas.microsoft.com/office/drawing/2014/main" id="{FAF43AFC-F356-7C77-42ED-D04C1DCB140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16964" y="1938528"/>
            <a:ext cx="685800" cy="6858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41">
            <a:extLst>
              <a:ext uri="{FF2B5EF4-FFF2-40B4-BE49-F238E27FC236}">
                <a16:creationId xmlns:a16="http://schemas.microsoft.com/office/drawing/2014/main" id="{B055C43A-5F91-E3E1-824B-3D9DBC46C99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078212" y="1938528"/>
            <a:ext cx="685800" cy="6858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41">
            <a:extLst>
              <a:ext uri="{FF2B5EF4-FFF2-40B4-BE49-F238E27FC236}">
                <a16:creationId xmlns:a16="http://schemas.microsoft.com/office/drawing/2014/main" id="{E5865370-14B5-B57B-793F-0939E43C797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94056" y="1938528"/>
            <a:ext cx="685800" cy="6858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04BCDD-1238-6F57-82E1-0907C9B0D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1732" y="6231541"/>
            <a:ext cx="377576" cy="346860"/>
          </a:xfrm>
          <a:custGeom>
            <a:avLst/>
            <a:gdLst>
              <a:gd name="connsiteX0" fmla="*/ 207164 w 377576"/>
              <a:gd name="connsiteY0" fmla="*/ 451 h 346860"/>
              <a:gd name="connsiteX1" fmla="*/ 333607 w 377576"/>
              <a:gd name="connsiteY1" fmla="*/ 282909 h 346860"/>
              <a:gd name="connsiteX2" fmla="*/ 2098 w 377576"/>
              <a:gd name="connsiteY2" fmla="*/ 226361 h 346860"/>
              <a:gd name="connsiteX3" fmla="*/ 207164 w 377576"/>
              <a:gd name="connsiteY3" fmla="*/ 451 h 346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576" h="346860">
                <a:moveTo>
                  <a:pt x="207164" y="451"/>
                </a:moveTo>
                <a:cubicBezTo>
                  <a:pt x="290586" y="11344"/>
                  <a:pt x="456827" y="130428"/>
                  <a:pt x="333607" y="282909"/>
                </a:cubicBezTo>
                <a:cubicBezTo>
                  <a:pt x="210386" y="435390"/>
                  <a:pt x="23172" y="273437"/>
                  <a:pt x="2098" y="226361"/>
                </a:cubicBezTo>
                <a:cubicBezTo>
                  <a:pt x="-18976" y="179285"/>
                  <a:pt x="123742" y="-10441"/>
                  <a:pt x="207164" y="451"/>
                </a:cubicBezTo>
                <a:close/>
              </a:path>
            </a:pathLst>
          </a:custGeom>
          <a:ln>
            <a:solidFill>
              <a:schemeClr val="accent4"/>
            </a:solidFill>
          </a:ln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459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0" y="1883664"/>
            <a:ext cx="5230368" cy="1773936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3680" y="4059936"/>
            <a:ext cx="5230368" cy="1527048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riangle 2">
            <a:extLst>
              <a:ext uri="{FF2B5EF4-FFF2-40B4-BE49-F238E27FC236}">
                <a16:creationId xmlns:a16="http://schemas.microsoft.com/office/drawing/2014/main" id="{A706176C-DE3B-34E7-E308-E5516DCAE9DF}"/>
              </a:ext>
            </a:extLst>
          </p:cNvPr>
          <p:cNvSpPr/>
          <p:nvPr userDrawn="1"/>
        </p:nvSpPr>
        <p:spPr>
          <a:xfrm rot="2731129" flipH="1">
            <a:off x="3381079" y="1810544"/>
            <a:ext cx="2398338" cy="2070985"/>
          </a:xfrm>
          <a:custGeom>
            <a:avLst/>
            <a:gdLst>
              <a:gd name="connsiteX0" fmla="*/ 0 w 4306493"/>
              <a:gd name="connsiteY0" fmla="*/ 3712494 h 3712494"/>
              <a:gd name="connsiteX1" fmla="*/ 2153247 w 4306493"/>
              <a:gd name="connsiteY1" fmla="*/ 0 h 3712494"/>
              <a:gd name="connsiteX2" fmla="*/ 4306493 w 4306493"/>
              <a:gd name="connsiteY2" fmla="*/ 3712494 h 3712494"/>
              <a:gd name="connsiteX3" fmla="*/ 0 w 4306493"/>
              <a:gd name="connsiteY3" fmla="*/ 3712494 h 3712494"/>
              <a:gd name="connsiteX0" fmla="*/ 0 w 4306493"/>
              <a:gd name="connsiteY0" fmla="*/ 3696452 h 3696452"/>
              <a:gd name="connsiteX1" fmla="*/ 2329710 w 4306493"/>
              <a:gd name="connsiteY1" fmla="*/ 0 h 3696452"/>
              <a:gd name="connsiteX2" fmla="*/ 4306493 w 4306493"/>
              <a:gd name="connsiteY2" fmla="*/ 3696452 h 3696452"/>
              <a:gd name="connsiteX3" fmla="*/ 0 w 4306493"/>
              <a:gd name="connsiteY3" fmla="*/ 3696452 h 3696452"/>
              <a:gd name="connsiteX0" fmla="*/ 37309 w 4402235"/>
              <a:gd name="connsiteY0" fmla="*/ 3696452 h 3696452"/>
              <a:gd name="connsiteX1" fmla="*/ 2367019 w 4402235"/>
              <a:gd name="connsiteY1" fmla="*/ 0 h 3696452"/>
              <a:gd name="connsiteX2" fmla="*/ 4343802 w 4402235"/>
              <a:gd name="connsiteY2" fmla="*/ 3696452 h 3696452"/>
              <a:gd name="connsiteX3" fmla="*/ 37309 w 4402235"/>
              <a:gd name="connsiteY3" fmla="*/ 3696452 h 3696452"/>
              <a:gd name="connsiteX0" fmla="*/ 37309 w 4758551"/>
              <a:gd name="connsiteY0" fmla="*/ 3696452 h 3696452"/>
              <a:gd name="connsiteX1" fmla="*/ 2367019 w 4758551"/>
              <a:gd name="connsiteY1" fmla="*/ 0 h 3696452"/>
              <a:gd name="connsiteX2" fmla="*/ 4343802 w 4758551"/>
              <a:gd name="connsiteY2" fmla="*/ 3696452 h 3696452"/>
              <a:gd name="connsiteX3" fmla="*/ 37309 w 4758551"/>
              <a:gd name="connsiteY3" fmla="*/ 3696452 h 3696452"/>
              <a:gd name="connsiteX0" fmla="*/ 379572 w 5100814"/>
              <a:gd name="connsiteY0" fmla="*/ 3696452 h 3696452"/>
              <a:gd name="connsiteX1" fmla="*/ 2709282 w 5100814"/>
              <a:gd name="connsiteY1" fmla="*/ 0 h 3696452"/>
              <a:gd name="connsiteX2" fmla="*/ 4686065 w 5100814"/>
              <a:gd name="connsiteY2" fmla="*/ 3696452 h 3696452"/>
              <a:gd name="connsiteX3" fmla="*/ 379572 w 5100814"/>
              <a:gd name="connsiteY3" fmla="*/ 3696452 h 3696452"/>
              <a:gd name="connsiteX0" fmla="*/ 527795 w 5425824"/>
              <a:gd name="connsiteY0" fmla="*/ 3696657 h 3696657"/>
              <a:gd name="connsiteX1" fmla="*/ 2857505 w 5425824"/>
              <a:gd name="connsiteY1" fmla="*/ 205 h 3696657"/>
              <a:gd name="connsiteX2" fmla="*/ 4834288 w 5425824"/>
              <a:gd name="connsiteY2" fmla="*/ 3696657 h 3696657"/>
              <a:gd name="connsiteX3" fmla="*/ 527795 w 5425824"/>
              <a:gd name="connsiteY3" fmla="*/ 3696657 h 3696657"/>
              <a:gd name="connsiteX0" fmla="*/ 507350 w 5405379"/>
              <a:gd name="connsiteY0" fmla="*/ 3696679 h 3853535"/>
              <a:gd name="connsiteX1" fmla="*/ 2837060 w 5405379"/>
              <a:gd name="connsiteY1" fmla="*/ 227 h 3853535"/>
              <a:gd name="connsiteX2" fmla="*/ 4813843 w 5405379"/>
              <a:gd name="connsiteY2" fmla="*/ 3696679 h 3853535"/>
              <a:gd name="connsiteX3" fmla="*/ 507350 w 5405379"/>
              <a:gd name="connsiteY3" fmla="*/ 3696679 h 3853535"/>
              <a:gd name="connsiteX0" fmla="*/ 321130 w 5326541"/>
              <a:gd name="connsiteY0" fmla="*/ 2552473 h 3795422"/>
              <a:gd name="connsiteX1" fmla="*/ 3260440 w 5326541"/>
              <a:gd name="connsiteY1" fmla="*/ 11053 h 3795422"/>
              <a:gd name="connsiteX2" fmla="*/ 5237223 w 5326541"/>
              <a:gd name="connsiteY2" fmla="*/ 3707505 h 3795422"/>
              <a:gd name="connsiteX3" fmla="*/ 321130 w 5326541"/>
              <a:gd name="connsiteY3" fmla="*/ 2552473 h 3795422"/>
              <a:gd name="connsiteX0" fmla="*/ 131275 w 5136686"/>
              <a:gd name="connsiteY0" fmla="*/ 2556035 h 3848881"/>
              <a:gd name="connsiteX1" fmla="*/ 3070585 w 5136686"/>
              <a:gd name="connsiteY1" fmla="*/ 14615 h 3848881"/>
              <a:gd name="connsiteX2" fmla="*/ 5047368 w 5136686"/>
              <a:gd name="connsiteY2" fmla="*/ 3711067 h 3848881"/>
              <a:gd name="connsiteX3" fmla="*/ 131275 w 5136686"/>
              <a:gd name="connsiteY3" fmla="*/ 2556035 h 3848881"/>
              <a:gd name="connsiteX0" fmla="*/ 139833 w 5155503"/>
              <a:gd name="connsiteY0" fmla="*/ 2577742 h 3870588"/>
              <a:gd name="connsiteX1" fmla="*/ 3079143 w 5155503"/>
              <a:gd name="connsiteY1" fmla="*/ 36322 h 3870588"/>
              <a:gd name="connsiteX2" fmla="*/ 5055926 w 5155503"/>
              <a:gd name="connsiteY2" fmla="*/ 3732774 h 3870588"/>
              <a:gd name="connsiteX3" fmla="*/ 139833 w 5155503"/>
              <a:gd name="connsiteY3" fmla="*/ 2577742 h 3870588"/>
              <a:gd name="connsiteX0" fmla="*/ 26029 w 5061836"/>
              <a:gd name="connsiteY0" fmla="*/ 2477397 h 3730043"/>
              <a:gd name="connsiteX1" fmla="*/ 3141802 w 5061836"/>
              <a:gd name="connsiteY1" fmla="*/ 32230 h 3730043"/>
              <a:gd name="connsiteX2" fmla="*/ 4942122 w 5061836"/>
              <a:gd name="connsiteY2" fmla="*/ 3632429 h 3730043"/>
              <a:gd name="connsiteX3" fmla="*/ 26029 w 5061836"/>
              <a:gd name="connsiteY3" fmla="*/ 2477397 h 3730043"/>
              <a:gd name="connsiteX0" fmla="*/ 116397 w 5152204"/>
              <a:gd name="connsiteY0" fmla="*/ 2487445 h 3802029"/>
              <a:gd name="connsiteX1" fmla="*/ 3232170 w 5152204"/>
              <a:gd name="connsiteY1" fmla="*/ 42278 h 3802029"/>
              <a:gd name="connsiteX2" fmla="*/ 5032490 w 5152204"/>
              <a:gd name="connsiteY2" fmla="*/ 3642477 h 3802029"/>
              <a:gd name="connsiteX3" fmla="*/ 116397 w 5152204"/>
              <a:gd name="connsiteY3" fmla="*/ 2487445 h 3802029"/>
              <a:gd name="connsiteX0" fmla="*/ 116397 w 5311374"/>
              <a:gd name="connsiteY0" fmla="*/ 2487445 h 3961862"/>
              <a:gd name="connsiteX1" fmla="*/ 3232170 w 5311374"/>
              <a:gd name="connsiteY1" fmla="*/ 42278 h 3961862"/>
              <a:gd name="connsiteX2" fmla="*/ 5032490 w 5311374"/>
              <a:gd name="connsiteY2" fmla="*/ 3642477 h 3961862"/>
              <a:gd name="connsiteX3" fmla="*/ 116397 w 5311374"/>
              <a:gd name="connsiteY3" fmla="*/ 2487445 h 3961862"/>
              <a:gd name="connsiteX0" fmla="*/ 24802 w 5064988"/>
              <a:gd name="connsiteY0" fmla="*/ 3102785 h 4402324"/>
              <a:gd name="connsiteX1" fmla="*/ 3175317 w 5064988"/>
              <a:gd name="connsiteY1" fmla="*/ 26435 h 4402324"/>
              <a:gd name="connsiteX2" fmla="*/ 4940895 w 5064988"/>
              <a:gd name="connsiteY2" fmla="*/ 4257817 h 4402324"/>
              <a:gd name="connsiteX3" fmla="*/ 24802 w 5064988"/>
              <a:gd name="connsiteY3" fmla="*/ 3102785 h 4402324"/>
              <a:gd name="connsiteX0" fmla="*/ 176394 w 5216580"/>
              <a:gd name="connsiteY0" fmla="*/ 3115981 h 4583471"/>
              <a:gd name="connsiteX1" fmla="*/ 3326909 w 5216580"/>
              <a:gd name="connsiteY1" fmla="*/ 39631 h 4583471"/>
              <a:gd name="connsiteX2" fmla="*/ 5092487 w 5216580"/>
              <a:gd name="connsiteY2" fmla="*/ 4271013 h 4583471"/>
              <a:gd name="connsiteX3" fmla="*/ 176394 w 5216580"/>
              <a:gd name="connsiteY3" fmla="*/ 3115981 h 4583471"/>
              <a:gd name="connsiteX0" fmla="*/ 15210 w 4678213"/>
              <a:gd name="connsiteY0" fmla="*/ 3101798 h 3799725"/>
              <a:gd name="connsiteX1" fmla="*/ 3165725 w 4678213"/>
              <a:gd name="connsiteY1" fmla="*/ 25448 h 3799725"/>
              <a:gd name="connsiteX2" fmla="*/ 4516292 w 4678213"/>
              <a:gd name="connsiteY2" fmla="*/ 3559583 h 3799725"/>
              <a:gd name="connsiteX3" fmla="*/ 15210 w 4678213"/>
              <a:gd name="connsiteY3" fmla="*/ 3101798 h 3799725"/>
              <a:gd name="connsiteX0" fmla="*/ 15210 w 5235277"/>
              <a:gd name="connsiteY0" fmla="*/ 3101798 h 4322047"/>
              <a:gd name="connsiteX1" fmla="*/ 3165725 w 5235277"/>
              <a:gd name="connsiteY1" fmla="*/ 25448 h 4322047"/>
              <a:gd name="connsiteX2" fmla="*/ 4516292 w 5235277"/>
              <a:gd name="connsiteY2" fmla="*/ 3559583 h 4322047"/>
              <a:gd name="connsiteX3" fmla="*/ 15210 w 5235277"/>
              <a:gd name="connsiteY3" fmla="*/ 3101798 h 4322047"/>
              <a:gd name="connsiteX0" fmla="*/ 26802 w 5246869"/>
              <a:gd name="connsiteY0" fmla="*/ 3104602 h 4397353"/>
              <a:gd name="connsiteX1" fmla="*/ 3177317 w 5246869"/>
              <a:gd name="connsiteY1" fmla="*/ 28252 h 4397353"/>
              <a:gd name="connsiteX2" fmla="*/ 4527884 w 5246869"/>
              <a:gd name="connsiteY2" fmla="*/ 3562387 h 4397353"/>
              <a:gd name="connsiteX3" fmla="*/ 26802 w 5246869"/>
              <a:gd name="connsiteY3" fmla="*/ 3104602 h 4397353"/>
              <a:gd name="connsiteX0" fmla="*/ 46594 w 5266661"/>
              <a:gd name="connsiteY0" fmla="*/ 3111058 h 4547804"/>
              <a:gd name="connsiteX1" fmla="*/ 3197109 w 5266661"/>
              <a:gd name="connsiteY1" fmla="*/ 34708 h 4547804"/>
              <a:gd name="connsiteX2" fmla="*/ 4547676 w 5266661"/>
              <a:gd name="connsiteY2" fmla="*/ 3568843 h 4547804"/>
              <a:gd name="connsiteX3" fmla="*/ 46594 w 5266661"/>
              <a:gd name="connsiteY3" fmla="*/ 3111058 h 4547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6661" h="4547804">
                <a:moveTo>
                  <a:pt x="46594" y="3111058"/>
                </a:moveTo>
                <a:cubicBezTo>
                  <a:pt x="-373125" y="1686135"/>
                  <a:pt x="2153170" y="-286134"/>
                  <a:pt x="3197109" y="34708"/>
                </a:cubicBezTo>
                <a:cubicBezTo>
                  <a:pt x="4241048" y="355550"/>
                  <a:pt x="6386084" y="1880811"/>
                  <a:pt x="4547676" y="3568843"/>
                </a:cubicBezTo>
                <a:cubicBezTo>
                  <a:pt x="2709268" y="5256875"/>
                  <a:pt x="466313" y="4535981"/>
                  <a:pt x="46594" y="31110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Triangle 2">
            <a:extLst>
              <a:ext uri="{FF2B5EF4-FFF2-40B4-BE49-F238E27FC236}">
                <a16:creationId xmlns:a16="http://schemas.microsoft.com/office/drawing/2014/main" id="{4191ACCE-E2FF-ADC5-FEB0-FA8A3F9626AE}"/>
              </a:ext>
            </a:extLst>
          </p:cNvPr>
          <p:cNvSpPr/>
          <p:nvPr userDrawn="1"/>
        </p:nvSpPr>
        <p:spPr>
          <a:xfrm rot="7237460" flipH="1">
            <a:off x="1812165" y="3120345"/>
            <a:ext cx="3992494" cy="2613637"/>
          </a:xfrm>
          <a:custGeom>
            <a:avLst/>
            <a:gdLst>
              <a:gd name="connsiteX0" fmla="*/ 0 w 4306493"/>
              <a:gd name="connsiteY0" fmla="*/ 3712494 h 3712494"/>
              <a:gd name="connsiteX1" fmla="*/ 2153247 w 4306493"/>
              <a:gd name="connsiteY1" fmla="*/ 0 h 3712494"/>
              <a:gd name="connsiteX2" fmla="*/ 4306493 w 4306493"/>
              <a:gd name="connsiteY2" fmla="*/ 3712494 h 3712494"/>
              <a:gd name="connsiteX3" fmla="*/ 0 w 4306493"/>
              <a:gd name="connsiteY3" fmla="*/ 3712494 h 3712494"/>
              <a:gd name="connsiteX0" fmla="*/ 0 w 4306493"/>
              <a:gd name="connsiteY0" fmla="*/ 3696452 h 3696452"/>
              <a:gd name="connsiteX1" fmla="*/ 2329710 w 4306493"/>
              <a:gd name="connsiteY1" fmla="*/ 0 h 3696452"/>
              <a:gd name="connsiteX2" fmla="*/ 4306493 w 4306493"/>
              <a:gd name="connsiteY2" fmla="*/ 3696452 h 3696452"/>
              <a:gd name="connsiteX3" fmla="*/ 0 w 4306493"/>
              <a:gd name="connsiteY3" fmla="*/ 3696452 h 3696452"/>
              <a:gd name="connsiteX0" fmla="*/ 37309 w 4402235"/>
              <a:gd name="connsiteY0" fmla="*/ 3696452 h 3696452"/>
              <a:gd name="connsiteX1" fmla="*/ 2367019 w 4402235"/>
              <a:gd name="connsiteY1" fmla="*/ 0 h 3696452"/>
              <a:gd name="connsiteX2" fmla="*/ 4343802 w 4402235"/>
              <a:gd name="connsiteY2" fmla="*/ 3696452 h 3696452"/>
              <a:gd name="connsiteX3" fmla="*/ 37309 w 4402235"/>
              <a:gd name="connsiteY3" fmla="*/ 3696452 h 3696452"/>
              <a:gd name="connsiteX0" fmla="*/ 37309 w 4758551"/>
              <a:gd name="connsiteY0" fmla="*/ 3696452 h 3696452"/>
              <a:gd name="connsiteX1" fmla="*/ 2367019 w 4758551"/>
              <a:gd name="connsiteY1" fmla="*/ 0 h 3696452"/>
              <a:gd name="connsiteX2" fmla="*/ 4343802 w 4758551"/>
              <a:gd name="connsiteY2" fmla="*/ 3696452 h 3696452"/>
              <a:gd name="connsiteX3" fmla="*/ 37309 w 4758551"/>
              <a:gd name="connsiteY3" fmla="*/ 3696452 h 3696452"/>
              <a:gd name="connsiteX0" fmla="*/ 379572 w 5100814"/>
              <a:gd name="connsiteY0" fmla="*/ 3696452 h 3696452"/>
              <a:gd name="connsiteX1" fmla="*/ 2709282 w 5100814"/>
              <a:gd name="connsiteY1" fmla="*/ 0 h 3696452"/>
              <a:gd name="connsiteX2" fmla="*/ 4686065 w 5100814"/>
              <a:gd name="connsiteY2" fmla="*/ 3696452 h 3696452"/>
              <a:gd name="connsiteX3" fmla="*/ 379572 w 5100814"/>
              <a:gd name="connsiteY3" fmla="*/ 3696452 h 3696452"/>
              <a:gd name="connsiteX0" fmla="*/ 527795 w 5425824"/>
              <a:gd name="connsiteY0" fmla="*/ 3696657 h 3696657"/>
              <a:gd name="connsiteX1" fmla="*/ 2857505 w 5425824"/>
              <a:gd name="connsiteY1" fmla="*/ 205 h 3696657"/>
              <a:gd name="connsiteX2" fmla="*/ 4834288 w 5425824"/>
              <a:gd name="connsiteY2" fmla="*/ 3696657 h 3696657"/>
              <a:gd name="connsiteX3" fmla="*/ 527795 w 5425824"/>
              <a:gd name="connsiteY3" fmla="*/ 3696657 h 3696657"/>
              <a:gd name="connsiteX0" fmla="*/ 507350 w 5405379"/>
              <a:gd name="connsiteY0" fmla="*/ 3696679 h 3853535"/>
              <a:gd name="connsiteX1" fmla="*/ 2837060 w 5405379"/>
              <a:gd name="connsiteY1" fmla="*/ 227 h 3853535"/>
              <a:gd name="connsiteX2" fmla="*/ 4813843 w 5405379"/>
              <a:gd name="connsiteY2" fmla="*/ 3696679 h 3853535"/>
              <a:gd name="connsiteX3" fmla="*/ 507350 w 5405379"/>
              <a:gd name="connsiteY3" fmla="*/ 3696679 h 3853535"/>
              <a:gd name="connsiteX0" fmla="*/ 321130 w 5326541"/>
              <a:gd name="connsiteY0" fmla="*/ 2552473 h 3795422"/>
              <a:gd name="connsiteX1" fmla="*/ 3260440 w 5326541"/>
              <a:gd name="connsiteY1" fmla="*/ 11053 h 3795422"/>
              <a:gd name="connsiteX2" fmla="*/ 5237223 w 5326541"/>
              <a:gd name="connsiteY2" fmla="*/ 3707505 h 3795422"/>
              <a:gd name="connsiteX3" fmla="*/ 321130 w 5326541"/>
              <a:gd name="connsiteY3" fmla="*/ 2552473 h 3795422"/>
              <a:gd name="connsiteX0" fmla="*/ 131275 w 5136686"/>
              <a:gd name="connsiteY0" fmla="*/ 2556035 h 3848881"/>
              <a:gd name="connsiteX1" fmla="*/ 3070585 w 5136686"/>
              <a:gd name="connsiteY1" fmla="*/ 14615 h 3848881"/>
              <a:gd name="connsiteX2" fmla="*/ 5047368 w 5136686"/>
              <a:gd name="connsiteY2" fmla="*/ 3711067 h 3848881"/>
              <a:gd name="connsiteX3" fmla="*/ 131275 w 5136686"/>
              <a:gd name="connsiteY3" fmla="*/ 2556035 h 3848881"/>
              <a:gd name="connsiteX0" fmla="*/ 139833 w 5155503"/>
              <a:gd name="connsiteY0" fmla="*/ 2577742 h 3870588"/>
              <a:gd name="connsiteX1" fmla="*/ 3079143 w 5155503"/>
              <a:gd name="connsiteY1" fmla="*/ 36322 h 3870588"/>
              <a:gd name="connsiteX2" fmla="*/ 5055926 w 5155503"/>
              <a:gd name="connsiteY2" fmla="*/ 3732774 h 3870588"/>
              <a:gd name="connsiteX3" fmla="*/ 139833 w 5155503"/>
              <a:gd name="connsiteY3" fmla="*/ 2577742 h 3870588"/>
              <a:gd name="connsiteX0" fmla="*/ 26029 w 5061836"/>
              <a:gd name="connsiteY0" fmla="*/ 2477397 h 3730043"/>
              <a:gd name="connsiteX1" fmla="*/ 3141802 w 5061836"/>
              <a:gd name="connsiteY1" fmla="*/ 32230 h 3730043"/>
              <a:gd name="connsiteX2" fmla="*/ 4942122 w 5061836"/>
              <a:gd name="connsiteY2" fmla="*/ 3632429 h 3730043"/>
              <a:gd name="connsiteX3" fmla="*/ 26029 w 5061836"/>
              <a:gd name="connsiteY3" fmla="*/ 2477397 h 3730043"/>
              <a:gd name="connsiteX0" fmla="*/ 116397 w 5152204"/>
              <a:gd name="connsiteY0" fmla="*/ 2487445 h 3802029"/>
              <a:gd name="connsiteX1" fmla="*/ 3232170 w 5152204"/>
              <a:gd name="connsiteY1" fmla="*/ 42278 h 3802029"/>
              <a:gd name="connsiteX2" fmla="*/ 5032490 w 5152204"/>
              <a:gd name="connsiteY2" fmla="*/ 3642477 h 3802029"/>
              <a:gd name="connsiteX3" fmla="*/ 116397 w 5152204"/>
              <a:gd name="connsiteY3" fmla="*/ 2487445 h 3802029"/>
              <a:gd name="connsiteX0" fmla="*/ 116397 w 5311374"/>
              <a:gd name="connsiteY0" fmla="*/ 2487445 h 3961862"/>
              <a:gd name="connsiteX1" fmla="*/ 3232170 w 5311374"/>
              <a:gd name="connsiteY1" fmla="*/ 42278 h 3961862"/>
              <a:gd name="connsiteX2" fmla="*/ 5032490 w 5311374"/>
              <a:gd name="connsiteY2" fmla="*/ 3642477 h 3961862"/>
              <a:gd name="connsiteX3" fmla="*/ 116397 w 5311374"/>
              <a:gd name="connsiteY3" fmla="*/ 2487445 h 3961862"/>
              <a:gd name="connsiteX0" fmla="*/ 116397 w 5759583"/>
              <a:gd name="connsiteY0" fmla="*/ 2487445 h 3799980"/>
              <a:gd name="connsiteX1" fmla="*/ 3232170 w 5759583"/>
              <a:gd name="connsiteY1" fmla="*/ 42278 h 3799980"/>
              <a:gd name="connsiteX2" fmla="*/ 5032490 w 5759583"/>
              <a:gd name="connsiteY2" fmla="*/ 3642477 h 3799980"/>
              <a:gd name="connsiteX3" fmla="*/ 116397 w 5759583"/>
              <a:gd name="connsiteY3" fmla="*/ 2487445 h 3799980"/>
              <a:gd name="connsiteX0" fmla="*/ 116397 w 6115206"/>
              <a:gd name="connsiteY0" fmla="*/ 2487445 h 3807611"/>
              <a:gd name="connsiteX1" fmla="*/ 3232170 w 6115206"/>
              <a:gd name="connsiteY1" fmla="*/ 42278 h 3807611"/>
              <a:gd name="connsiteX2" fmla="*/ 5032490 w 6115206"/>
              <a:gd name="connsiteY2" fmla="*/ 3642477 h 3807611"/>
              <a:gd name="connsiteX3" fmla="*/ 116397 w 6115206"/>
              <a:gd name="connsiteY3" fmla="*/ 2487445 h 3807611"/>
              <a:gd name="connsiteX0" fmla="*/ 116397 w 6206862"/>
              <a:gd name="connsiteY0" fmla="*/ 2487445 h 3799576"/>
              <a:gd name="connsiteX1" fmla="*/ 3232170 w 6206862"/>
              <a:gd name="connsiteY1" fmla="*/ 42278 h 3799576"/>
              <a:gd name="connsiteX2" fmla="*/ 5032490 w 6206862"/>
              <a:gd name="connsiteY2" fmla="*/ 3642477 h 3799576"/>
              <a:gd name="connsiteX3" fmla="*/ 116397 w 6206862"/>
              <a:gd name="connsiteY3" fmla="*/ 2487445 h 3799576"/>
              <a:gd name="connsiteX0" fmla="*/ 124476 w 6214941"/>
              <a:gd name="connsiteY0" fmla="*/ 2454008 h 3766139"/>
              <a:gd name="connsiteX1" fmla="*/ 3240249 w 6214941"/>
              <a:gd name="connsiteY1" fmla="*/ 8841 h 3766139"/>
              <a:gd name="connsiteX2" fmla="*/ 5040569 w 6214941"/>
              <a:gd name="connsiteY2" fmla="*/ 3609040 h 3766139"/>
              <a:gd name="connsiteX3" fmla="*/ 124476 w 6214941"/>
              <a:gd name="connsiteY3" fmla="*/ 2454008 h 3766139"/>
              <a:gd name="connsiteX0" fmla="*/ 124476 w 6397505"/>
              <a:gd name="connsiteY0" fmla="*/ 2454008 h 3930790"/>
              <a:gd name="connsiteX1" fmla="*/ 3240249 w 6397505"/>
              <a:gd name="connsiteY1" fmla="*/ 8841 h 3930790"/>
              <a:gd name="connsiteX2" fmla="*/ 5040569 w 6397505"/>
              <a:gd name="connsiteY2" fmla="*/ 3609040 h 3930790"/>
              <a:gd name="connsiteX3" fmla="*/ 124476 w 6397505"/>
              <a:gd name="connsiteY3" fmla="*/ 2454008 h 3930790"/>
              <a:gd name="connsiteX0" fmla="*/ 159282 w 6432311"/>
              <a:gd name="connsiteY0" fmla="*/ 2456586 h 3933368"/>
              <a:gd name="connsiteX1" fmla="*/ 3275055 w 6432311"/>
              <a:gd name="connsiteY1" fmla="*/ 11419 h 3933368"/>
              <a:gd name="connsiteX2" fmla="*/ 5075375 w 6432311"/>
              <a:gd name="connsiteY2" fmla="*/ 3611618 h 3933368"/>
              <a:gd name="connsiteX3" fmla="*/ 159282 w 6432311"/>
              <a:gd name="connsiteY3" fmla="*/ 2456586 h 3933368"/>
              <a:gd name="connsiteX0" fmla="*/ 159282 w 6599093"/>
              <a:gd name="connsiteY0" fmla="*/ 2456586 h 3932011"/>
              <a:gd name="connsiteX1" fmla="*/ 3275055 w 6599093"/>
              <a:gd name="connsiteY1" fmla="*/ 11419 h 3932011"/>
              <a:gd name="connsiteX2" fmla="*/ 5075375 w 6599093"/>
              <a:gd name="connsiteY2" fmla="*/ 3611618 h 3932011"/>
              <a:gd name="connsiteX3" fmla="*/ 159282 w 6599093"/>
              <a:gd name="connsiteY3" fmla="*/ 2456586 h 3932011"/>
              <a:gd name="connsiteX0" fmla="*/ 26590 w 6423987"/>
              <a:gd name="connsiteY0" fmla="*/ 2451701 h 4246435"/>
              <a:gd name="connsiteX1" fmla="*/ 3142363 w 6423987"/>
              <a:gd name="connsiteY1" fmla="*/ 6534 h 4246435"/>
              <a:gd name="connsiteX2" fmla="*/ 4875447 w 6423987"/>
              <a:gd name="connsiteY2" fmla="*/ 3942910 h 4246435"/>
              <a:gd name="connsiteX3" fmla="*/ 26590 w 6423987"/>
              <a:gd name="connsiteY3" fmla="*/ 2451701 h 4246435"/>
              <a:gd name="connsiteX0" fmla="*/ 96204 w 6493601"/>
              <a:gd name="connsiteY0" fmla="*/ 2456221 h 4250955"/>
              <a:gd name="connsiteX1" fmla="*/ 3211977 w 6493601"/>
              <a:gd name="connsiteY1" fmla="*/ 11054 h 4250955"/>
              <a:gd name="connsiteX2" fmla="*/ 4945061 w 6493601"/>
              <a:gd name="connsiteY2" fmla="*/ 3947430 h 4250955"/>
              <a:gd name="connsiteX3" fmla="*/ 96204 w 6493601"/>
              <a:gd name="connsiteY3" fmla="*/ 2456221 h 4250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93601" h="4250955">
                <a:moveTo>
                  <a:pt x="96204" y="2456221"/>
                </a:moveTo>
                <a:cubicBezTo>
                  <a:pt x="-515372" y="952994"/>
                  <a:pt x="1939438" y="-121529"/>
                  <a:pt x="3211977" y="11054"/>
                </a:cubicBezTo>
                <a:cubicBezTo>
                  <a:pt x="7012563" y="291555"/>
                  <a:pt x="7403564" y="5551062"/>
                  <a:pt x="4945061" y="3947430"/>
                </a:cubicBezTo>
                <a:cubicBezTo>
                  <a:pt x="2486558" y="2343798"/>
                  <a:pt x="707780" y="3959448"/>
                  <a:pt x="96204" y="24562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Triangle 2">
            <a:extLst>
              <a:ext uri="{FF2B5EF4-FFF2-40B4-BE49-F238E27FC236}">
                <a16:creationId xmlns:a16="http://schemas.microsoft.com/office/drawing/2014/main" id="{22C8BC4C-7DCA-1B85-484B-247D5B590328}"/>
              </a:ext>
            </a:extLst>
          </p:cNvPr>
          <p:cNvSpPr/>
          <p:nvPr userDrawn="1"/>
        </p:nvSpPr>
        <p:spPr>
          <a:xfrm rot="2201564" flipH="1">
            <a:off x="2358749" y="362550"/>
            <a:ext cx="3363416" cy="2201818"/>
          </a:xfrm>
          <a:custGeom>
            <a:avLst/>
            <a:gdLst>
              <a:gd name="connsiteX0" fmla="*/ 0 w 4306493"/>
              <a:gd name="connsiteY0" fmla="*/ 3712494 h 3712494"/>
              <a:gd name="connsiteX1" fmla="*/ 2153247 w 4306493"/>
              <a:gd name="connsiteY1" fmla="*/ 0 h 3712494"/>
              <a:gd name="connsiteX2" fmla="*/ 4306493 w 4306493"/>
              <a:gd name="connsiteY2" fmla="*/ 3712494 h 3712494"/>
              <a:gd name="connsiteX3" fmla="*/ 0 w 4306493"/>
              <a:gd name="connsiteY3" fmla="*/ 3712494 h 3712494"/>
              <a:gd name="connsiteX0" fmla="*/ 0 w 4306493"/>
              <a:gd name="connsiteY0" fmla="*/ 3696452 h 3696452"/>
              <a:gd name="connsiteX1" fmla="*/ 2329710 w 4306493"/>
              <a:gd name="connsiteY1" fmla="*/ 0 h 3696452"/>
              <a:gd name="connsiteX2" fmla="*/ 4306493 w 4306493"/>
              <a:gd name="connsiteY2" fmla="*/ 3696452 h 3696452"/>
              <a:gd name="connsiteX3" fmla="*/ 0 w 4306493"/>
              <a:gd name="connsiteY3" fmla="*/ 3696452 h 3696452"/>
              <a:gd name="connsiteX0" fmla="*/ 37309 w 4402235"/>
              <a:gd name="connsiteY0" fmla="*/ 3696452 h 3696452"/>
              <a:gd name="connsiteX1" fmla="*/ 2367019 w 4402235"/>
              <a:gd name="connsiteY1" fmla="*/ 0 h 3696452"/>
              <a:gd name="connsiteX2" fmla="*/ 4343802 w 4402235"/>
              <a:gd name="connsiteY2" fmla="*/ 3696452 h 3696452"/>
              <a:gd name="connsiteX3" fmla="*/ 37309 w 4402235"/>
              <a:gd name="connsiteY3" fmla="*/ 3696452 h 3696452"/>
              <a:gd name="connsiteX0" fmla="*/ 37309 w 4758551"/>
              <a:gd name="connsiteY0" fmla="*/ 3696452 h 3696452"/>
              <a:gd name="connsiteX1" fmla="*/ 2367019 w 4758551"/>
              <a:gd name="connsiteY1" fmla="*/ 0 h 3696452"/>
              <a:gd name="connsiteX2" fmla="*/ 4343802 w 4758551"/>
              <a:gd name="connsiteY2" fmla="*/ 3696452 h 3696452"/>
              <a:gd name="connsiteX3" fmla="*/ 37309 w 4758551"/>
              <a:gd name="connsiteY3" fmla="*/ 3696452 h 3696452"/>
              <a:gd name="connsiteX0" fmla="*/ 379572 w 5100814"/>
              <a:gd name="connsiteY0" fmla="*/ 3696452 h 3696452"/>
              <a:gd name="connsiteX1" fmla="*/ 2709282 w 5100814"/>
              <a:gd name="connsiteY1" fmla="*/ 0 h 3696452"/>
              <a:gd name="connsiteX2" fmla="*/ 4686065 w 5100814"/>
              <a:gd name="connsiteY2" fmla="*/ 3696452 h 3696452"/>
              <a:gd name="connsiteX3" fmla="*/ 379572 w 5100814"/>
              <a:gd name="connsiteY3" fmla="*/ 3696452 h 3696452"/>
              <a:gd name="connsiteX0" fmla="*/ 527795 w 5425824"/>
              <a:gd name="connsiteY0" fmla="*/ 3696657 h 3696657"/>
              <a:gd name="connsiteX1" fmla="*/ 2857505 w 5425824"/>
              <a:gd name="connsiteY1" fmla="*/ 205 h 3696657"/>
              <a:gd name="connsiteX2" fmla="*/ 4834288 w 5425824"/>
              <a:gd name="connsiteY2" fmla="*/ 3696657 h 3696657"/>
              <a:gd name="connsiteX3" fmla="*/ 527795 w 5425824"/>
              <a:gd name="connsiteY3" fmla="*/ 3696657 h 3696657"/>
              <a:gd name="connsiteX0" fmla="*/ 507350 w 5405379"/>
              <a:gd name="connsiteY0" fmla="*/ 3696679 h 3853535"/>
              <a:gd name="connsiteX1" fmla="*/ 2837060 w 5405379"/>
              <a:gd name="connsiteY1" fmla="*/ 227 h 3853535"/>
              <a:gd name="connsiteX2" fmla="*/ 4813843 w 5405379"/>
              <a:gd name="connsiteY2" fmla="*/ 3696679 h 3853535"/>
              <a:gd name="connsiteX3" fmla="*/ 507350 w 5405379"/>
              <a:gd name="connsiteY3" fmla="*/ 3696679 h 3853535"/>
              <a:gd name="connsiteX0" fmla="*/ 321130 w 5326541"/>
              <a:gd name="connsiteY0" fmla="*/ 2552473 h 3795422"/>
              <a:gd name="connsiteX1" fmla="*/ 3260440 w 5326541"/>
              <a:gd name="connsiteY1" fmla="*/ 11053 h 3795422"/>
              <a:gd name="connsiteX2" fmla="*/ 5237223 w 5326541"/>
              <a:gd name="connsiteY2" fmla="*/ 3707505 h 3795422"/>
              <a:gd name="connsiteX3" fmla="*/ 321130 w 5326541"/>
              <a:gd name="connsiteY3" fmla="*/ 2552473 h 3795422"/>
              <a:gd name="connsiteX0" fmla="*/ 131275 w 5136686"/>
              <a:gd name="connsiteY0" fmla="*/ 2556035 h 3848881"/>
              <a:gd name="connsiteX1" fmla="*/ 3070585 w 5136686"/>
              <a:gd name="connsiteY1" fmla="*/ 14615 h 3848881"/>
              <a:gd name="connsiteX2" fmla="*/ 5047368 w 5136686"/>
              <a:gd name="connsiteY2" fmla="*/ 3711067 h 3848881"/>
              <a:gd name="connsiteX3" fmla="*/ 131275 w 5136686"/>
              <a:gd name="connsiteY3" fmla="*/ 2556035 h 3848881"/>
              <a:gd name="connsiteX0" fmla="*/ 139833 w 5155503"/>
              <a:gd name="connsiteY0" fmla="*/ 2577742 h 3870588"/>
              <a:gd name="connsiteX1" fmla="*/ 3079143 w 5155503"/>
              <a:gd name="connsiteY1" fmla="*/ 36322 h 3870588"/>
              <a:gd name="connsiteX2" fmla="*/ 5055926 w 5155503"/>
              <a:gd name="connsiteY2" fmla="*/ 3732774 h 3870588"/>
              <a:gd name="connsiteX3" fmla="*/ 139833 w 5155503"/>
              <a:gd name="connsiteY3" fmla="*/ 2577742 h 3870588"/>
              <a:gd name="connsiteX0" fmla="*/ 26029 w 5061836"/>
              <a:gd name="connsiteY0" fmla="*/ 2477397 h 3730043"/>
              <a:gd name="connsiteX1" fmla="*/ 3141802 w 5061836"/>
              <a:gd name="connsiteY1" fmla="*/ 32230 h 3730043"/>
              <a:gd name="connsiteX2" fmla="*/ 4942122 w 5061836"/>
              <a:gd name="connsiteY2" fmla="*/ 3632429 h 3730043"/>
              <a:gd name="connsiteX3" fmla="*/ 26029 w 5061836"/>
              <a:gd name="connsiteY3" fmla="*/ 2477397 h 3730043"/>
              <a:gd name="connsiteX0" fmla="*/ 116397 w 5152204"/>
              <a:gd name="connsiteY0" fmla="*/ 2487445 h 3802029"/>
              <a:gd name="connsiteX1" fmla="*/ 3232170 w 5152204"/>
              <a:gd name="connsiteY1" fmla="*/ 42278 h 3802029"/>
              <a:gd name="connsiteX2" fmla="*/ 5032490 w 5152204"/>
              <a:gd name="connsiteY2" fmla="*/ 3642477 h 3802029"/>
              <a:gd name="connsiteX3" fmla="*/ 116397 w 5152204"/>
              <a:gd name="connsiteY3" fmla="*/ 2487445 h 3802029"/>
              <a:gd name="connsiteX0" fmla="*/ 116397 w 5311374"/>
              <a:gd name="connsiteY0" fmla="*/ 2487445 h 3961862"/>
              <a:gd name="connsiteX1" fmla="*/ 3232170 w 5311374"/>
              <a:gd name="connsiteY1" fmla="*/ 42278 h 3961862"/>
              <a:gd name="connsiteX2" fmla="*/ 5032490 w 5311374"/>
              <a:gd name="connsiteY2" fmla="*/ 3642477 h 3961862"/>
              <a:gd name="connsiteX3" fmla="*/ 116397 w 5311374"/>
              <a:gd name="connsiteY3" fmla="*/ 2487445 h 3961862"/>
              <a:gd name="connsiteX0" fmla="*/ 116397 w 5759583"/>
              <a:gd name="connsiteY0" fmla="*/ 2487445 h 3799980"/>
              <a:gd name="connsiteX1" fmla="*/ 3232170 w 5759583"/>
              <a:gd name="connsiteY1" fmla="*/ 42278 h 3799980"/>
              <a:gd name="connsiteX2" fmla="*/ 5032490 w 5759583"/>
              <a:gd name="connsiteY2" fmla="*/ 3642477 h 3799980"/>
              <a:gd name="connsiteX3" fmla="*/ 116397 w 5759583"/>
              <a:gd name="connsiteY3" fmla="*/ 2487445 h 3799980"/>
              <a:gd name="connsiteX0" fmla="*/ 116397 w 6115206"/>
              <a:gd name="connsiteY0" fmla="*/ 2487445 h 3807611"/>
              <a:gd name="connsiteX1" fmla="*/ 3232170 w 6115206"/>
              <a:gd name="connsiteY1" fmla="*/ 42278 h 3807611"/>
              <a:gd name="connsiteX2" fmla="*/ 5032490 w 6115206"/>
              <a:gd name="connsiteY2" fmla="*/ 3642477 h 3807611"/>
              <a:gd name="connsiteX3" fmla="*/ 116397 w 6115206"/>
              <a:gd name="connsiteY3" fmla="*/ 2487445 h 3807611"/>
              <a:gd name="connsiteX0" fmla="*/ 116397 w 6206862"/>
              <a:gd name="connsiteY0" fmla="*/ 2487445 h 3799576"/>
              <a:gd name="connsiteX1" fmla="*/ 3232170 w 6206862"/>
              <a:gd name="connsiteY1" fmla="*/ 42278 h 3799576"/>
              <a:gd name="connsiteX2" fmla="*/ 5032490 w 6206862"/>
              <a:gd name="connsiteY2" fmla="*/ 3642477 h 3799576"/>
              <a:gd name="connsiteX3" fmla="*/ 116397 w 6206862"/>
              <a:gd name="connsiteY3" fmla="*/ 2487445 h 3799576"/>
              <a:gd name="connsiteX0" fmla="*/ 124476 w 6214941"/>
              <a:gd name="connsiteY0" fmla="*/ 2454008 h 3766139"/>
              <a:gd name="connsiteX1" fmla="*/ 3240249 w 6214941"/>
              <a:gd name="connsiteY1" fmla="*/ 8841 h 3766139"/>
              <a:gd name="connsiteX2" fmla="*/ 5040569 w 6214941"/>
              <a:gd name="connsiteY2" fmla="*/ 3609040 h 3766139"/>
              <a:gd name="connsiteX3" fmla="*/ 124476 w 6214941"/>
              <a:gd name="connsiteY3" fmla="*/ 2454008 h 3766139"/>
              <a:gd name="connsiteX0" fmla="*/ 124476 w 6397505"/>
              <a:gd name="connsiteY0" fmla="*/ 2454008 h 3930790"/>
              <a:gd name="connsiteX1" fmla="*/ 3240249 w 6397505"/>
              <a:gd name="connsiteY1" fmla="*/ 8841 h 3930790"/>
              <a:gd name="connsiteX2" fmla="*/ 5040569 w 6397505"/>
              <a:gd name="connsiteY2" fmla="*/ 3609040 h 3930790"/>
              <a:gd name="connsiteX3" fmla="*/ 124476 w 6397505"/>
              <a:gd name="connsiteY3" fmla="*/ 2454008 h 3930790"/>
              <a:gd name="connsiteX0" fmla="*/ 159282 w 6432311"/>
              <a:gd name="connsiteY0" fmla="*/ 2456586 h 3933368"/>
              <a:gd name="connsiteX1" fmla="*/ 3275055 w 6432311"/>
              <a:gd name="connsiteY1" fmla="*/ 11419 h 3933368"/>
              <a:gd name="connsiteX2" fmla="*/ 5075375 w 6432311"/>
              <a:gd name="connsiteY2" fmla="*/ 3611618 h 3933368"/>
              <a:gd name="connsiteX3" fmla="*/ 159282 w 6432311"/>
              <a:gd name="connsiteY3" fmla="*/ 2456586 h 3933368"/>
              <a:gd name="connsiteX0" fmla="*/ 159282 w 6599093"/>
              <a:gd name="connsiteY0" fmla="*/ 2456586 h 3932011"/>
              <a:gd name="connsiteX1" fmla="*/ 3275055 w 6599093"/>
              <a:gd name="connsiteY1" fmla="*/ 11419 h 3932011"/>
              <a:gd name="connsiteX2" fmla="*/ 5075375 w 6599093"/>
              <a:gd name="connsiteY2" fmla="*/ 3611618 h 3932011"/>
              <a:gd name="connsiteX3" fmla="*/ 159282 w 6599093"/>
              <a:gd name="connsiteY3" fmla="*/ 2456586 h 3932011"/>
              <a:gd name="connsiteX0" fmla="*/ 26590 w 6423987"/>
              <a:gd name="connsiteY0" fmla="*/ 2451701 h 4246435"/>
              <a:gd name="connsiteX1" fmla="*/ 3142363 w 6423987"/>
              <a:gd name="connsiteY1" fmla="*/ 6534 h 4246435"/>
              <a:gd name="connsiteX2" fmla="*/ 4875447 w 6423987"/>
              <a:gd name="connsiteY2" fmla="*/ 3942910 h 4246435"/>
              <a:gd name="connsiteX3" fmla="*/ 26590 w 6423987"/>
              <a:gd name="connsiteY3" fmla="*/ 2451701 h 4246435"/>
              <a:gd name="connsiteX0" fmla="*/ 96204 w 6493601"/>
              <a:gd name="connsiteY0" fmla="*/ 2456221 h 4250955"/>
              <a:gd name="connsiteX1" fmla="*/ 3211977 w 6493601"/>
              <a:gd name="connsiteY1" fmla="*/ 11054 h 4250955"/>
              <a:gd name="connsiteX2" fmla="*/ 4945061 w 6493601"/>
              <a:gd name="connsiteY2" fmla="*/ 3947430 h 4250955"/>
              <a:gd name="connsiteX3" fmla="*/ 96204 w 6493601"/>
              <a:gd name="connsiteY3" fmla="*/ 2456221 h 4250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93601" h="4250955">
                <a:moveTo>
                  <a:pt x="96204" y="2456221"/>
                </a:moveTo>
                <a:cubicBezTo>
                  <a:pt x="-515372" y="952994"/>
                  <a:pt x="1939438" y="-121529"/>
                  <a:pt x="3211977" y="11054"/>
                </a:cubicBezTo>
                <a:cubicBezTo>
                  <a:pt x="7012563" y="291555"/>
                  <a:pt x="7403564" y="5551062"/>
                  <a:pt x="4945061" y="3947430"/>
                </a:cubicBezTo>
                <a:cubicBezTo>
                  <a:pt x="2486558" y="2343798"/>
                  <a:pt x="707780" y="3959448"/>
                  <a:pt x="96204" y="2456221"/>
                </a:cubicBezTo>
                <a:close/>
              </a:path>
            </a:pathLst>
          </a:custGeom>
          <a:noFill/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8EEF5F-359B-0A3E-4703-17D54C337F7D}"/>
              </a:ext>
            </a:extLst>
          </p:cNvPr>
          <p:cNvGrpSpPr/>
          <p:nvPr userDrawn="1"/>
        </p:nvGrpSpPr>
        <p:grpSpPr>
          <a:xfrm>
            <a:off x="6675146" y="3793035"/>
            <a:ext cx="4398604" cy="130784"/>
            <a:chOff x="3862913" y="5584851"/>
            <a:chExt cx="3422601" cy="15384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56F995B-79E9-40FC-EC4F-418B254CB2F2}"/>
                </a:ext>
              </a:extLst>
            </p:cNvPr>
            <p:cNvSpPr/>
            <p:nvPr/>
          </p:nvSpPr>
          <p:spPr>
            <a:xfrm>
              <a:off x="3897354" y="5609493"/>
              <a:ext cx="661045" cy="10784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194BB79-1436-93AE-C419-4272735B402A}"/>
                </a:ext>
              </a:extLst>
            </p:cNvPr>
            <p:cNvSpPr/>
            <p:nvPr/>
          </p:nvSpPr>
          <p:spPr>
            <a:xfrm>
              <a:off x="5222038" y="5613190"/>
              <a:ext cx="661045" cy="10784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5E49EA0-238C-A57E-25DD-3AE5FA909392}"/>
                </a:ext>
              </a:extLst>
            </p:cNvPr>
            <p:cNvSpPr/>
            <p:nvPr/>
          </p:nvSpPr>
          <p:spPr>
            <a:xfrm>
              <a:off x="6544127" y="5604473"/>
              <a:ext cx="661045" cy="10784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D4FB821-AE71-3E47-8FDD-50A9F310CACD}"/>
                </a:ext>
              </a:extLst>
            </p:cNvPr>
            <p:cNvSpPr/>
            <p:nvPr/>
          </p:nvSpPr>
          <p:spPr>
            <a:xfrm>
              <a:off x="5883081" y="5602319"/>
              <a:ext cx="661045" cy="1078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2FFEF12-AF16-8E0C-F5E3-647B245A5DB7}"/>
                </a:ext>
              </a:extLst>
            </p:cNvPr>
            <p:cNvSpPr/>
            <p:nvPr/>
          </p:nvSpPr>
          <p:spPr>
            <a:xfrm>
              <a:off x="4559264" y="5609493"/>
              <a:ext cx="661045" cy="10784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2FE276A-B176-37F5-81DD-A7FA387951E0}"/>
                </a:ext>
              </a:extLst>
            </p:cNvPr>
            <p:cNvSpPr/>
            <p:nvPr/>
          </p:nvSpPr>
          <p:spPr>
            <a:xfrm>
              <a:off x="3862913" y="5584851"/>
              <a:ext cx="3420960" cy="54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AB844B3-BEDC-58B8-BBE2-4A2BD1B962B6}"/>
                </a:ext>
              </a:extLst>
            </p:cNvPr>
            <p:cNvSpPr/>
            <p:nvPr/>
          </p:nvSpPr>
          <p:spPr>
            <a:xfrm>
              <a:off x="3864554" y="5684434"/>
              <a:ext cx="3420960" cy="54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8563960-8154-819B-975D-B17D16AA25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59064" cy="6858000"/>
          </a:xfrm>
          <a:custGeom>
            <a:avLst/>
            <a:gdLst>
              <a:gd name="connsiteX0" fmla="*/ 0 w 4559064"/>
              <a:gd name="connsiteY0" fmla="*/ 0 h 6858000"/>
              <a:gd name="connsiteX1" fmla="*/ 3436547 w 4559064"/>
              <a:gd name="connsiteY1" fmla="*/ 0 h 6858000"/>
              <a:gd name="connsiteX2" fmla="*/ 3486113 w 4559064"/>
              <a:gd name="connsiteY2" fmla="*/ 50380 h 6858000"/>
              <a:gd name="connsiteX3" fmla="*/ 4505103 w 4559064"/>
              <a:gd name="connsiteY3" fmla="*/ 3615110 h 6858000"/>
              <a:gd name="connsiteX4" fmla="*/ 2867386 w 4559064"/>
              <a:gd name="connsiteY4" fmla="*/ 6834846 h 6858000"/>
              <a:gd name="connsiteX5" fmla="*/ 2848782 w 4559064"/>
              <a:gd name="connsiteY5" fmla="*/ 6848973 h 6858000"/>
              <a:gd name="connsiteX6" fmla="*/ 2835078 w 4559064"/>
              <a:gd name="connsiteY6" fmla="*/ 6858000 h 6858000"/>
              <a:gd name="connsiteX7" fmla="*/ 0 w 455906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59064" h="6858000">
                <a:moveTo>
                  <a:pt x="0" y="0"/>
                </a:moveTo>
                <a:lnTo>
                  <a:pt x="3436547" y="0"/>
                </a:lnTo>
                <a:lnTo>
                  <a:pt x="3486113" y="50380"/>
                </a:lnTo>
                <a:cubicBezTo>
                  <a:pt x="4418018" y="1058627"/>
                  <a:pt x="4688463" y="2594351"/>
                  <a:pt x="4505103" y="3615110"/>
                </a:cubicBezTo>
                <a:cubicBezTo>
                  <a:pt x="4358416" y="4431718"/>
                  <a:pt x="3774605" y="5735358"/>
                  <a:pt x="2867386" y="6834846"/>
                </a:cubicBezTo>
                <a:cubicBezTo>
                  <a:pt x="2864078" y="6838585"/>
                  <a:pt x="2856912" y="6843618"/>
                  <a:pt x="2848782" y="6848973"/>
                </a:cubicBezTo>
                <a:lnTo>
                  <a:pt x="283507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1051560"/>
            <a:ext cx="4928616" cy="1325880"/>
          </a:xfrm>
        </p:spPr>
        <p:txBody>
          <a:bodyPr anchor="ctr">
            <a:no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riangle 2">
            <a:extLst>
              <a:ext uri="{FF2B5EF4-FFF2-40B4-BE49-F238E27FC236}">
                <a16:creationId xmlns:a16="http://schemas.microsoft.com/office/drawing/2014/main" id="{5EB8A065-03DB-880F-ECEB-1EB0C3BA3ED4}"/>
              </a:ext>
            </a:extLst>
          </p:cNvPr>
          <p:cNvSpPr/>
          <p:nvPr userDrawn="1"/>
        </p:nvSpPr>
        <p:spPr>
          <a:xfrm rot="18063433">
            <a:off x="6691756" y="3506614"/>
            <a:ext cx="2243660" cy="1673591"/>
          </a:xfrm>
          <a:custGeom>
            <a:avLst/>
            <a:gdLst>
              <a:gd name="connsiteX0" fmla="*/ 0 w 4306493"/>
              <a:gd name="connsiteY0" fmla="*/ 3712494 h 3712494"/>
              <a:gd name="connsiteX1" fmla="*/ 2153247 w 4306493"/>
              <a:gd name="connsiteY1" fmla="*/ 0 h 3712494"/>
              <a:gd name="connsiteX2" fmla="*/ 4306493 w 4306493"/>
              <a:gd name="connsiteY2" fmla="*/ 3712494 h 3712494"/>
              <a:gd name="connsiteX3" fmla="*/ 0 w 4306493"/>
              <a:gd name="connsiteY3" fmla="*/ 3712494 h 3712494"/>
              <a:gd name="connsiteX0" fmla="*/ 0 w 4306493"/>
              <a:gd name="connsiteY0" fmla="*/ 3696452 h 3696452"/>
              <a:gd name="connsiteX1" fmla="*/ 2329710 w 4306493"/>
              <a:gd name="connsiteY1" fmla="*/ 0 h 3696452"/>
              <a:gd name="connsiteX2" fmla="*/ 4306493 w 4306493"/>
              <a:gd name="connsiteY2" fmla="*/ 3696452 h 3696452"/>
              <a:gd name="connsiteX3" fmla="*/ 0 w 4306493"/>
              <a:gd name="connsiteY3" fmla="*/ 3696452 h 3696452"/>
              <a:gd name="connsiteX0" fmla="*/ 37309 w 4402235"/>
              <a:gd name="connsiteY0" fmla="*/ 3696452 h 3696452"/>
              <a:gd name="connsiteX1" fmla="*/ 2367019 w 4402235"/>
              <a:gd name="connsiteY1" fmla="*/ 0 h 3696452"/>
              <a:gd name="connsiteX2" fmla="*/ 4343802 w 4402235"/>
              <a:gd name="connsiteY2" fmla="*/ 3696452 h 3696452"/>
              <a:gd name="connsiteX3" fmla="*/ 37309 w 4402235"/>
              <a:gd name="connsiteY3" fmla="*/ 3696452 h 3696452"/>
              <a:gd name="connsiteX0" fmla="*/ 37309 w 4758551"/>
              <a:gd name="connsiteY0" fmla="*/ 3696452 h 3696452"/>
              <a:gd name="connsiteX1" fmla="*/ 2367019 w 4758551"/>
              <a:gd name="connsiteY1" fmla="*/ 0 h 3696452"/>
              <a:gd name="connsiteX2" fmla="*/ 4343802 w 4758551"/>
              <a:gd name="connsiteY2" fmla="*/ 3696452 h 3696452"/>
              <a:gd name="connsiteX3" fmla="*/ 37309 w 4758551"/>
              <a:gd name="connsiteY3" fmla="*/ 3696452 h 3696452"/>
              <a:gd name="connsiteX0" fmla="*/ 379572 w 5100814"/>
              <a:gd name="connsiteY0" fmla="*/ 3696452 h 3696452"/>
              <a:gd name="connsiteX1" fmla="*/ 2709282 w 5100814"/>
              <a:gd name="connsiteY1" fmla="*/ 0 h 3696452"/>
              <a:gd name="connsiteX2" fmla="*/ 4686065 w 5100814"/>
              <a:gd name="connsiteY2" fmla="*/ 3696452 h 3696452"/>
              <a:gd name="connsiteX3" fmla="*/ 379572 w 5100814"/>
              <a:gd name="connsiteY3" fmla="*/ 3696452 h 3696452"/>
              <a:gd name="connsiteX0" fmla="*/ 527795 w 5425824"/>
              <a:gd name="connsiteY0" fmla="*/ 3696657 h 3696657"/>
              <a:gd name="connsiteX1" fmla="*/ 2857505 w 5425824"/>
              <a:gd name="connsiteY1" fmla="*/ 205 h 3696657"/>
              <a:gd name="connsiteX2" fmla="*/ 4834288 w 5425824"/>
              <a:gd name="connsiteY2" fmla="*/ 3696657 h 3696657"/>
              <a:gd name="connsiteX3" fmla="*/ 527795 w 5425824"/>
              <a:gd name="connsiteY3" fmla="*/ 3696657 h 3696657"/>
              <a:gd name="connsiteX0" fmla="*/ 507350 w 5405379"/>
              <a:gd name="connsiteY0" fmla="*/ 3696679 h 3853535"/>
              <a:gd name="connsiteX1" fmla="*/ 2837060 w 5405379"/>
              <a:gd name="connsiteY1" fmla="*/ 227 h 3853535"/>
              <a:gd name="connsiteX2" fmla="*/ 4813843 w 5405379"/>
              <a:gd name="connsiteY2" fmla="*/ 3696679 h 3853535"/>
              <a:gd name="connsiteX3" fmla="*/ 507350 w 5405379"/>
              <a:gd name="connsiteY3" fmla="*/ 3696679 h 3853535"/>
              <a:gd name="connsiteX0" fmla="*/ 321130 w 5326541"/>
              <a:gd name="connsiteY0" fmla="*/ 2552473 h 3795422"/>
              <a:gd name="connsiteX1" fmla="*/ 3260440 w 5326541"/>
              <a:gd name="connsiteY1" fmla="*/ 11053 h 3795422"/>
              <a:gd name="connsiteX2" fmla="*/ 5237223 w 5326541"/>
              <a:gd name="connsiteY2" fmla="*/ 3707505 h 3795422"/>
              <a:gd name="connsiteX3" fmla="*/ 321130 w 5326541"/>
              <a:gd name="connsiteY3" fmla="*/ 2552473 h 3795422"/>
              <a:gd name="connsiteX0" fmla="*/ 131275 w 5136686"/>
              <a:gd name="connsiteY0" fmla="*/ 2556035 h 3848881"/>
              <a:gd name="connsiteX1" fmla="*/ 3070585 w 5136686"/>
              <a:gd name="connsiteY1" fmla="*/ 14615 h 3848881"/>
              <a:gd name="connsiteX2" fmla="*/ 5047368 w 5136686"/>
              <a:gd name="connsiteY2" fmla="*/ 3711067 h 3848881"/>
              <a:gd name="connsiteX3" fmla="*/ 131275 w 5136686"/>
              <a:gd name="connsiteY3" fmla="*/ 2556035 h 3848881"/>
              <a:gd name="connsiteX0" fmla="*/ 139833 w 5155503"/>
              <a:gd name="connsiteY0" fmla="*/ 2577742 h 3870588"/>
              <a:gd name="connsiteX1" fmla="*/ 3079143 w 5155503"/>
              <a:gd name="connsiteY1" fmla="*/ 36322 h 3870588"/>
              <a:gd name="connsiteX2" fmla="*/ 5055926 w 5155503"/>
              <a:gd name="connsiteY2" fmla="*/ 3732774 h 3870588"/>
              <a:gd name="connsiteX3" fmla="*/ 139833 w 5155503"/>
              <a:gd name="connsiteY3" fmla="*/ 2577742 h 3870588"/>
              <a:gd name="connsiteX0" fmla="*/ 26029 w 5061836"/>
              <a:gd name="connsiteY0" fmla="*/ 2477397 h 3730043"/>
              <a:gd name="connsiteX1" fmla="*/ 3141802 w 5061836"/>
              <a:gd name="connsiteY1" fmla="*/ 32230 h 3730043"/>
              <a:gd name="connsiteX2" fmla="*/ 4942122 w 5061836"/>
              <a:gd name="connsiteY2" fmla="*/ 3632429 h 3730043"/>
              <a:gd name="connsiteX3" fmla="*/ 26029 w 5061836"/>
              <a:gd name="connsiteY3" fmla="*/ 2477397 h 3730043"/>
              <a:gd name="connsiteX0" fmla="*/ 116397 w 5152204"/>
              <a:gd name="connsiteY0" fmla="*/ 2487445 h 3802029"/>
              <a:gd name="connsiteX1" fmla="*/ 3232170 w 5152204"/>
              <a:gd name="connsiteY1" fmla="*/ 42278 h 3802029"/>
              <a:gd name="connsiteX2" fmla="*/ 5032490 w 5152204"/>
              <a:gd name="connsiteY2" fmla="*/ 3642477 h 3802029"/>
              <a:gd name="connsiteX3" fmla="*/ 116397 w 5152204"/>
              <a:gd name="connsiteY3" fmla="*/ 2487445 h 3802029"/>
              <a:gd name="connsiteX0" fmla="*/ 116397 w 5311374"/>
              <a:gd name="connsiteY0" fmla="*/ 2487445 h 3961862"/>
              <a:gd name="connsiteX1" fmla="*/ 3232170 w 5311374"/>
              <a:gd name="connsiteY1" fmla="*/ 42278 h 3961862"/>
              <a:gd name="connsiteX2" fmla="*/ 5032490 w 5311374"/>
              <a:gd name="connsiteY2" fmla="*/ 3642477 h 3961862"/>
              <a:gd name="connsiteX3" fmla="*/ 116397 w 5311374"/>
              <a:gd name="connsiteY3" fmla="*/ 2487445 h 3961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1374" h="3961862">
                <a:moveTo>
                  <a:pt x="116397" y="2487445"/>
                </a:moveTo>
                <a:cubicBezTo>
                  <a:pt x="-600751" y="1293854"/>
                  <a:pt x="2188231" y="-278564"/>
                  <a:pt x="3232170" y="42278"/>
                </a:cubicBezTo>
                <a:cubicBezTo>
                  <a:pt x="4276109" y="363120"/>
                  <a:pt x="5984922" y="2865980"/>
                  <a:pt x="5032490" y="3642477"/>
                </a:cubicBezTo>
                <a:cubicBezTo>
                  <a:pt x="4080058" y="4418974"/>
                  <a:pt x="833545" y="3681036"/>
                  <a:pt x="116397" y="248744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Triangle 2">
            <a:extLst>
              <a:ext uri="{FF2B5EF4-FFF2-40B4-BE49-F238E27FC236}">
                <a16:creationId xmlns:a16="http://schemas.microsoft.com/office/drawing/2014/main" id="{245AC05D-9D11-0077-E419-8E8CFFDA5874}"/>
              </a:ext>
            </a:extLst>
          </p:cNvPr>
          <p:cNvSpPr/>
          <p:nvPr userDrawn="1"/>
        </p:nvSpPr>
        <p:spPr>
          <a:xfrm rot="16535288">
            <a:off x="6931487" y="669775"/>
            <a:ext cx="4197907" cy="2748107"/>
          </a:xfrm>
          <a:custGeom>
            <a:avLst/>
            <a:gdLst>
              <a:gd name="connsiteX0" fmla="*/ 0 w 4306493"/>
              <a:gd name="connsiteY0" fmla="*/ 3712494 h 3712494"/>
              <a:gd name="connsiteX1" fmla="*/ 2153247 w 4306493"/>
              <a:gd name="connsiteY1" fmla="*/ 0 h 3712494"/>
              <a:gd name="connsiteX2" fmla="*/ 4306493 w 4306493"/>
              <a:gd name="connsiteY2" fmla="*/ 3712494 h 3712494"/>
              <a:gd name="connsiteX3" fmla="*/ 0 w 4306493"/>
              <a:gd name="connsiteY3" fmla="*/ 3712494 h 3712494"/>
              <a:gd name="connsiteX0" fmla="*/ 0 w 4306493"/>
              <a:gd name="connsiteY0" fmla="*/ 3696452 h 3696452"/>
              <a:gd name="connsiteX1" fmla="*/ 2329710 w 4306493"/>
              <a:gd name="connsiteY1" fmla="*/ 0 h 3696452"/>
              <a:gd name="connsiteX2" fmla="*/ 4306493 w 4306493"/>
              <a:gd name="connsiteY2" fmla="*/ 3696452 h 3696452"/>
              <a:gd name="connsiteX3" fmla="*/ 0 w 4306493"/>
              <a:gd name="connsiteY3" fmla="*/ 3696452 h 3696452"/>
              <a:gd name="connsiteX0" fmla="*/ 37309 w 4402235"/>
              <a:gd name="connsiteY0" fmla="*/ 3696452 h 3696452"/>
              <a:gd name="connsiteX1" fmla="*/ 2367019 w 4402235"/>
              <a:gd name="connsiteY1" fmla="*/ 0 h 3696452"/>
              <a:gd name="connsiteX2" fmla="*/ 4343802 w 4402235"/>
              <a:gd name="connsiteY2" fmla="*/ 3696452 h 3696452"/>
              <a:gd name="connsiteX3" fmla="*/ 37309 w 4402235"/>
              <a:gd name="connsiteY3" fmla="*/ 3696452 h 3696452"/>
              <a:gd name="connsiteX0" fmla="*/ 37309 w 4758551"/>
              <a:gd name="connsiteY0" fmla="*/ 3696452 h 3696452"/>
              <a:gd name="connsiteX1" fmla="*/ 2367019 w 4758551"/>
              <a:gd name="connsiteY1" fmla="*/ 0 h 3696452"/>
              <a:gd name="connsiteX2" fmla="*/ 4343802 w 4758551"/>
              <a:gd name="connsiteY2" fmla="*/ 3696452 h 3696452"/>
              <a:gd name="connsiteX3" fmla="*/ 37309 w 4758551"/>
              <a:gd name="connsiteY3" fmla="*/ 3696452 h 3696452"/>
              <a:gd name="connsiteX0" fmla="*/ 379572 w 5100814"/>
              <a:gd name="connsiteY0" fmla="*/ 3696452 h 3696452"/>
              <a:gd name="connsiteX1" fmla="*/ 2709282 w 5100814"/>
              <a:gd name="connsiteY1" fmla="*/ 0 h 3696452"/>
              <a:gd name="connsiteX2" fmla="*/ 4686065 w 5100814"/>
              <a:gd name="connsiteY2" fmla="*/ 3696452 h 3696452"/>
              <a:gd name="connsiteX3" fmla="*/ 379572 w 5100814"/>
              <a:gd name="connsiteY3" fmla="*/ 3696452 h 3696452"/>
              <a:gd name="connsiteX0" fmla="*/ 527795 w 5425824"/>
              <a:gd name="connsiteY0" fmla="*/ 3696657 h 3696657"/>
              <a:gd name="connsiteX1" fmla="*/ 2857505 w 5425824"/>
              <a:gd name="connsiteY1" fmla="*/ 205 h 3696657"/>
              <a:gd name="connsiteX2" fmla="*/ 4834288 w 5425824"/>
              <a:gd name="connsiteY2" fmla="*/ 3696657 h 3696657"/>
              <a:gd name="connsiteX3" fmla="*/ 527795 w 5425824"/>
              <a:gd name="connsiteY3" fmla="*/ 3696657 h 3696657"/>
              <a:gd name="connsiteX0" fmla="*/ 507350 w 5405379"/>
              <a:gd name="connsiteY0" fmla="*/ 3696679 h 3853535"/>
              <a:gd name="connsiteX1" fmla="*/ 2837060 w 5405379"/>
              <a:gd name="connsiteY1" fmla="*/ 227 h 3853535"/>
              <a:gd name="connsiteX2" fmla="*/ 4813843 w 5405379"/>
              <a:gd name="connsiteY2" fmla="*/ 3696679 h 3853535"/>
              <a:gd name="connsiteX3" fmla="*/ 507350 w 5405379"/>
              <a:gd name="connsiteY3" fmla="*/ 3696679 h 3853535"/>
              <a:gd name="connsiteX0" fmla="*/ 321130 w 5326541"/>
              <a:gd name="connsiteY0" fmla="*/ 2552473 h 3795422"/>
              <a:gd name="connsiteX1" fmla="*/ 3260440 w 5326541"/>
              <a:gd name="connsiteY1" fmla="*/ 11053 h 3795422"/>
              <a:gd name="connsiteX2" fmla="*/ 5237223 w 5326541"/>
              <a:gd name="connsiteY2" fmla="*/ 3707505 h 3795422"/>
              <a:gd name="connsiteX3" fmla="*/ 321130 w 5326541"/>
              <a:gd name="connsiteY3" fmla="*/ 2552473 h 3795422"/>
              <a:gd name="connsiteX0" fmla="*/ 131275 w 5136686"/>
              <a:gd name="connsiteY0" fmla="*/ 2556035 h 3848881"/>
              <a:gd name="connsiteX1" fmla="*/ 3070585 w 5136686"/>
              <a:gd name="connsiteY1" fmla="*/ 14615 h 3848881"/>
              <a:gd name="connsiteX2" fmla="*/ 5047368 w 5136686"/>
              <a:gd name="connsiteY2" fmla="*/ 3711067 h 3848881"/>
              <a:gd name="connsiteX3" fmla="*/ 131275 w 5136686"/>
              <a:gd name="connsiteY3" fmla="*/ 2556035 h 3848881"/>
              <a:gd name="connsiteX0" fmla="*/ 139833 w 5155503"/>
              <a:gd name="connsiteY0" fmla="*/ 2577742 h 3870588"/>
              <a:gd name="connsiteX1" fmla="*/ 3079143 w 5155503"/>
              <a:gd name="connsiteY1" fmla="*/ 36322 h 3870588"/>
              <a:gd name="connsiteX2" fmla="*/ 5055926 w 5155503"/>
              <a:gd name="connsiteY2" fmla="*/ 3732774 h 3870588"/>
              <a:gd name="connsiteX3" fmla="*/ 139833 w 5155503"/>
              <a:gd name="connsiteY3" fmla="*/ 2577742 h 3870588"/>
              <a:gd name="connsiteX0" fmla="*/ 26029 w 5061836"/>
              <a:gd name="connsiteY0" fmla="*/ 2477397 h 3730043"/>
              <a:gd name="connsiteX1" fmla="*/ 3141802 w 5061836"/>
              <a:gd name="connsiteY1" fmla="*/ 32230 h 3730043"/>
              <a:gd name="connsiteX2" fmla="*/ 4942122 w 5061836"/>
              <a:gd name="connsiteY2" fmla="*/ 3632429 h 3730043"/>
              <a:gd name="connsiteX3" fmla="*/ 26029 w 5061836"/>
              <a:gd name="connsiteY3" fmla="*/ 2477397 h 3730043"/>
              <a:gd name="connsiteX0" fmla="*/ 116397 w 5152204"/>
              <a:gd name="connsiteY0" fmla="*/ 2487445 h 3802029"/>
              <a:gd name="connsiteX1" fmla="*/ 3232170 w 5152204"/>
              <a:gd name="connsiteY1" fmla="*/ 42278 h 3802029"/>
              <a:gd name="connsiteX2" fmla="*/ 5032490 w 5152204"/>
              <a:gd name="connsiteY2" fmla="*/ 3642477 h 3802029"/>
              <a:gd name="connsiteX3" fmla="*/ 116397 w 5152204"/>
              <a:gd name="connsiteY3" fmla="*/ 2487445 h 3802029"/>
              <a:gd name="connsiteX0" fmla="*/ 116397 w 5311374"/>
              <a:gd name="connsiteY0" fmla="*/ 2487445 h 3961862"/>
              <a:gd name="connsiteX1" fmla="*/ 3232170 w 5311374"/>
              <a:gd name="connsiteY1" fmla="*/ 42278 h 3961862"/>
              <a:gd name="connsiteX2" fmla="*/ 5032490 w 5311374"/>
              <a:gd name="connsiteY2" fmla="*/ 3642477 h 3961862"/>
              <a:gd name="connsiteX3" fmla="*/ 116397 w 5311374"/>
              <a:gd name="connsiteY3" fmla="*/ 2487445 h 3961862"/>
              <a:gd name="connsiteX0" fmla="*/ 116397 w 5759583"/>
              <a:gd name="connsiteY0" fmla="*/ 2487445 h 3799980"/>
              <a:gd name="connsiteX1" fmla="*/ 3232170 w 5759583"/>
              <a:gd name="connsiteY1" fmla="*/ 42278 h 3799980"/>
              <a:gd name="connsiteX2" fmla="*/ 5032490 w 5759583"/>
              <a:gd name="connsiteY2" fmla="*/ 3642477 h 3799980"/>
              <a:gd name="connsiteX3" fmla="*/ 116397 w 5759583"/>
              <a:gd name="connsiteY3" fmla="*/ 2487445 h 3799980"/>
              <a:gd name="connsiteX0" fmla="*/ 116397 w 6115206"/>
              <a:gd name="connsiteY0" fmla="*/ 2487445 h 3807611"/>
              <a:gd name="connsiteX1" fmla="*/ 3232170 w 6115206"/>
              <a:gd name="connsiteY1" fmla="*/ 42278 h 3807611"/>
              <a:gd name="connsiteX2" fmla="*/ 5032490 w 6115206"/>
              <a:gd name="connsiteY2" fmla="*/ 3642477 h 3807611"/>
              <a:gd name="connsiteX3" fmla="*/ 116397 w 6115206"/>
              <a:gd name="connsiteY3" fmla="*/ 2487445 h 3807611"/>
              <a:gd name="connsiteX0" fmla="*/ 116397 w 6206862"/>
              <a:gd name="connsiteY0" fmla="*/ 2487445 h 3799576"/>
              <a:gd name="connsiteX1" fmla="*/ 3232170 w 6206862"/>
              <a:gd name="connsiteY1" fmla="*/ 42278 h 3799576"/>
              <a:gd name="connsiteX2" fmla="*/ 5032490 w 6206862"/>
              <a:gd name="connsiteY2" fmla="*/ 3642477 h 3799576"/>
              <a:gd name="connsiteX3" fmla="*/ 116397 w 6206862"/>
              <a:gd name="connsiteY3" fmla="*/ 2487445 h 3799576"/>
              <a:gd name="connsiteX0" fmla="*/ 124476 w 6214941"/>
              <a:gd name="connsiteY0" fmla="*/ 2454008 h 3766139"/>
              <a:gd name="connsiteX1" fmla="*/ 3240249 w 6214941"/>
              <a:gd name="connsiteY1" fmla="*/ 8841 h 3766139"/>
              <a:gd name="connsiteX2" fmla="*/ 5040569 w 6214941"/>
              <a:gd name="connsiteY2" fmla="*/ 3609040 h 3766139"/>
              <a:gd name="connsiteX3" fmla="*/ 124476 w 6214941"/>
              <a:gd name="connsiteY3" fmla="*/ 2454008 h 3766139"/>
              <a:gd name="connsiteX0" fmla="*/ 124476 w 6397505"/>
              <a:gd name="connsiteY0" fmla="*/ 2454008 h 3930790"/>
              <a:gd name="connsiteX1" fmla="*/ 3240249 w 6397505"/>
              <a:gd name="connsiteY1" fmla="*/ 8841 h 3930790"/>
              <a:gd name="connsiteX2" fmla="*/ 5040569 w 6397505"/>
              <a:gd name="connsiteY2" fmla="*/ 3609040 h 3930790"/>
              <a:gd name="connsiteX3" fmla="*/ 124476 w 6397505"/>
              <a:gd name="connsiteY3" fmla="*/ 2454008 h 3930790"/>
              <a:gd name="connsiteX0" fmla="*/ 159282 w 6432311"/>
              <a:gd name="connsiteY0" fmla="*/ 2456586 h 3933368"/>
              <a:gd name="connsiteX1" fmla="*/ 3275055 w 6432311"/>
              <a:gd name="connsiteY1" fmla="*/ 11419 h 3933368"/>
              <a:gd name="connsiteX2" fmla="*/ 5075375 w 6432311"/>
              <a:gd name="connsiteY2" fmla="*/ 3611618 h 3933368"/>
              <a:gd name="connsiteX3" fmla="*/ 159282 w 6432311"/>
              <a:gd name="connsiteY3" fmla="*/ 2456586 h 3933368"/>
              <a:gd name="connsiteX0" fmla="*/ 159282 w 6599093"/>
              <a:gd name="connsiteY0" fmla="*/ 2456586 h 3932011"/>
              <a:gd name="connsiteX1" fmla="*/ 3275055 w 6599093"/>
              <a:gd name="connsiteY1" fmla="*/ 11419 h 3932011"/>
              <a:gd name="connsiteX2" fmla="*/ 5075375 w 6599093"/>
              <a:gd name="connsiteY2" fmla="*/ 3611618 h 3932011"/>
              <a:gd name="connsiteX3" fmla="*/ 159282 w 6599093"/>
              <a:gd name="connsiteY3" fmla="*/ 2456586 h 3932011"/>
              <a:gd name="connsiteX0" fmla="*/ 26590 w 6423987"/>
              <a:gd name="connsiteY0" fmla="*/ 2451701 h 4246435"/>
              <a:gd name="connsiteX1" fmla="*/ 3142363 w 6423987"/>
              <a:gd name="connsiteY1" fmla="*/ 6534 h 4246435"/>
              <a:gd name="connsiteX2" fmla="*/ 4875447 w 6423987"/>
              <a:gd name="connsiteY2" fmla="*/ 3942910 h 4246435"/>
              <a:gd name="connsiteX3" fmla="*/ 26590 w 6423987"/>
              <a:gd name="connsiteY3" fmla="*/ 2451701 h 4246435"/>
              <a:gd name="connsiteX0" fmla="*/ 96204 w 6493601"/>
              <a:gd name="connsiteY0" fmla="*/ 2456221 h 4250955"/>
              <a:gd name="connsiteX1" fmla="*/ 3211977 w 6493601"/>
              <a:gd name="connsiteY1" fmla="*/ 11054 h 4250955"/>
              <a:gd name="connsiteX2" fmla="*/ 4945061 w 6493601"/>
              <a:gd name="connsiteY2" fmla="*/ 3947430 h 4250955"/>
              <a:gd name="connsiteX3" fmla="*/ 96204 w 6493601"/>
              <a:gd name="connsiteY3" fmla="*/ 2456221 h 4250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93601" h="4250955">
                <a:moveTo>
                  <a:pt x="96204" y="2456221"/>
                </a:moveTo>
                <a:cubicBezTo>
                  <a:pt x="-515372" y="952994"/>
                  <a:pt x="1939438" y="-121529"/>
                  <a:pt x="3211977" y="11054"/>
                </a:cubicBezTo>
                <a:cubicBezTo>
                  <a:pt x="7012563" y="291555"/>
                  <a:pt x="7403564" y="5551062"/>
                  <a:pt x="4945061" y="3947430"/>
                </a:cubicBezTo>
                <a:cubicBezTo>
                  <a:pt x="2486558" y="2343798"/>
                  <a:pt x="707780" y="3959448"/>
                  <a:pt x="96204" y="245622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Oval 17">
            <a:extLst>
              <a:ext uri="{FF2B5EF4-FFF2-40B4-BE49-F238E27FC236}">
                <a16:creationId xmlns:a16="http://schemas.microsoft.com/office/drawing/2014/main" id="{DF56657E-5220-AEB3-0A76-4BB2195FDBA3}"/>
              </a:ext>
            </a:extLst>
          </p:cNvPr>
          <p:cNvSpPr/>
          <p:nvPr userDrawn="1"/>
        </p:nvSpPr>
        <p:spPr>
          <a:xfrm rot="4082932">
            <a:off x="6216027" y="3679687"/>
            <a:ext cx="2485000" cy="2654351"/>
          </a:xfrm>
          <a:custGeom>
            <a:avLst/>
            <a:gdLst>
              <a:gd name="connsiteX0" fmla="*/ 0 w 1850045"/>
              <a:gd name="connsiteY0" fmla="*/ 925023 h 1850045"/>
              <a:gd name="connsiteX1" fmla="*/ 925023 w 1850045"/>
              <a:gd name="connsiteY1" fmla="*/ 0 h 1850045"/>
              <a:gd name="connsiteX2" fmla="*/ 1850046 w 1850045"/>
              <a:gd name="connsiteY2" fmla="*/ 925023 h 1850045"/>
              <a:gd name="connsiteX3" fmla="*/ 925023 w 1850045"/>
              <a:gd name="connsiteY3" fmla="*/ 1850046 h 1850045"/>
              <a:gd name="connsiteX4" fmla="*/ 0 w 1850045"/>
              <a:gd name="connsiteY4" fmla="*/ 925023 h 1850045"/>
              <a:gd name="connsiteX0" fmla="*/ 5 w 1850051"/>
              <a:gd name="connsiteY0" fmla="*/ 985983 h 1911006"/>
              <a:gd name="connsiteX1" fmla="*/ 914868 w 1850051"/>
              <a:gd name="connsiteY1" fmla="*/ 0 h 1911006"/>
              <a:gd name="connsiteX2" fmla="*/ 1850051 w 1850051"/>
              <a:gd name="connsiteY2" fmla="*/ 985983 h 1911006"/>
              <a:gd name="connsiteX3" fmla="*/ 925028 w 1850051"/>
              <a:gd name="connsiteY3" fmla="*/ 1911006 h 1911006"/>
              <a:gd name="connsiteX4" fmla="*/ 5 w 1850051"/>
              <a:gd name="connsiteY4" fmla="*/ 985983 h 1911006"/>
              <a:gd name="connsiteX0" fmla="*/ 4 w 1789090"/>
              <a:gd name="connsiteY0" fmla="*/ 996147 h 1911013"/>
              <a:gd name="connsiteX1" fmla="*/ 853907 w 1789090"/>
              <a:gd name="connsiteY1" fmla="*/ 4 h 1911013"/>
              <a:gd name="connsiteX2" fmla="*/ 1789090 w 1789090"/>
              <a:gd name="connsiteY2" fmla="*/ 985987 h 1911013"/>
              <a:gd name="connsiteX3" fmla="*/ 864067 w 1789090"/>
              <a:gd name="connsiteY3" fmla="*/ 1911010 h 1911013"/>
              <a:gd name="connsiteX4" fmla="*/ 4 w 1789090"/>
              <a:gd name="connsiteY4" fmla="*/ 996147 h 191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9090" h="1911013">
                <a:moveTo>
                  <a:pt x="4" y="996147"/>
                </a:moveTo>
                <a:cubicBezTo>
                  <a:pt x="-1689" y="677646"/>
                  <a:pt x="555726" y="1697"/>
                  <a:pt x="853907" y="4"/>
                </a:cubicBezTo>
                <a:cubicBezTo>
                  <a:pt x="1152088" y="-1689"/>
                  <a:pt x="1789090" y="475111"/>
                  <a:pt x="1789090" y="985987"/>
                </a:cubicBezTo>
                <a:cubicBezTo>
                  <a:pt x="1789090" y="1496863"/>
                  <a:pt x="1162248" y="1909317"/>
                  <a:pt x="864067" y="1911010"/>
                </a:cubicBezTo>
                <a:cubicBezTo>
                  <a:pt x="565886" y="1912703"/>
                  <a:pt x="1697" y="1314648"/>
                  <a:pt x="4" y="996147"/>
                </a:cubicBezTo>
                <a:close/>
              </a:path>
            </a:pathLst>
          </a:custGeom>
          <a:noFill/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778872B-E0D9-886F-4C62-41F0F1048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60284" y="0"/>
            <a:ext cx="5631717" cy="6857999"/>
          </a:xfrm>
          <a:custGeom>
            <a:avLst/>
            <a:gdLst>
              <a:gd name="connsiteX0" fmla="*/ 2590010 w 5631717"/>
              <a:gd name="connsiteY0" fmla="*/ 0 h 6857999"/>
              <a:gd name="connsiteX1" fmla="*/ 5631717 w 5631717"/>
              <a:gd name="connsiteY1" fmla="*/ 1212 h 6857999"/>
              <a:gd name="connsiteX2" fmla="*/ 5631717 w 5631717"/>
              <a:gd name="connsiteY2" fmla="*/ 6857999 h 6857999"/>
              <a:gd name="connsiteX3" fmla="*/ 0 w 5631717"/>
              <a:gd name="connsiteY3" fmla="*/ 6857999 h 6857999"/>
              <a:gd name="connsiteX4" fmla="*/ 39901 w 5631717"/>
              <a:gd name="connsiteY4" fmla="*/ 6763081 h 6857999"/>
              <a:gd name="connsiteX5" fmla="*/ 544454 w 5631717"/>
              <a:gd name="connsiteY5" fmla="*/ 5946557 h 6857999"/>
              <a:gd name="connsiteX6" fmla="*/ 672811 w 5631717"/>
              <a:gd name="connsiteY6" fmla="*/ 5765676 h 6857999"/>
              <a:gd name="connsiteX7" fmla="*/ 731342 w 5631717"/>
              <a:gd name="connsiteY7" fmla="*/ 5660755 h 6857999"/>
              <a:gd name="connsiteX8" fmla="*/ 833454 w 5631717"/>
              <a:gd name="connsiteY8" fmla="*/ 5521626 h 6857999"/>
              <a:gd name="connsiteX9" fmla="*/ 961393 w 5631717"/>
              <a:gd name="connsiteY9" fmla="*/ 5303328 h 6857999"/>
              <a:gd name="connsiteX10" fmla="*/ 1325644 w 5631717"/>
              <a:gd name="connsiteY10" fmla="*/ 4367182 h 6857999"/>
              <a:gd name="connsiteX11" fmla="*/ 1426358 w 5631717"/>
              <a:gd name="connsiteY11" fmla="*/ 3454426 h 6857999"/>
              <a:gd name="connsiteX12" fmla="*/ 1430402 w 5631717"/>
              <a:gd name="connsiteY12" fmla="*/ 3239987 h 6857999"/>
              <a:gd name="connsiteX13" fmla="*/ 1436946 w 5631717"/>
              <a:gd name="connsiteY13" fmla="*/ 3000917 h 6857999"/>
              <a:gd name="connsiteX14" fmla="*/ 2324003 w 5631717"/>
              <a:gd name="connsiteY14" fmla="*/ 456577 h 6857999"/>
              <a:gd name="connsiteX15" fmla="*/ 2565264 w 5631717"/>
              <a:gd name="connsiteY15" fmla="*/ 6604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31717" h="6857999">
                <a:moveTo>
                  <a:pt x="2590010" y="0"/>
                </a:moveTo>
                <a:lnTo>
                  <a:pt x="5631717" y="1212"/>
                </a:lnTo>
                <a:lnTo>
                  <a:pt x="5631717" y="6857999"/>
                </a:lnTo>
                <a:lnTo>
                  <a:pt x="0" y="6857999"/>
                </a:lnTo>
                <a:lnTo>
                  <a:pt x="39901" y="6763081"/>
                </a:lnTo>
                <a:cubicBezTo>
                  <a:pt x="162360" y="6499491"/>
                  <a:pt x="325518" y="6226512"/>
                  <a:pt x="544454" y="5946557"/>
                </a:cubicBezTo>
                <a:cubicBezTo>
                  <a:pt x="593106" y="5884344"/>
                  <a:pt x="635790" y="5824037"/>
                  <a:pt x="672811" y="5765676"/>
                </a:cubicBezTo>
                <a:lnTo>
                  <a:pt x="731342" y="5660755"/>
                </a:lnTo>
                <a:lnTo>
                  <a:pt x="833454" y="5521626"/>
                </a:lnTo>
                <a:cubicBezTo>
                  <a:pt x="882143" y="5448034"/>
                  <a:pt x="925029" y="5375010"/>
                  <a:pt x="961393" y="5303328"/>
                </a:cubicBezTo>
                <a:cubicBezTo>
                  <a:pt x="1133490" y="4988076"/>
                  <a:pt x="1248150" y="4675332"/>
                  <a:pt x="1325644" y="4367182"/>
                </a:cubicBezTo>
                <a:cubicBezTo>
                  <a:pt x="1403138" y="4059031"/>
                  <a:pt x="1421842" y="3824521"/>
                  <a:pt x="1426358" y="3454426"/>
                </a:cubicBezTo>
                <a:cubicBezTo>
                  <a:pt x="1427706" y="3382946"/>
                  <a:pt x="1423738" y="3433060"/>
                  <a:pt x="1430402" y="3239987"/>
                </a:cubicBezTo>
                <a:cubicBezTo>
                  <a:pt x="1436128" y="3079235"/>
                  <a:pt x="1431220" y="3071796"/>
                  <a:pt x="1436946" y="3000917"/>
                </a:cubicBezTo>
                <a:cubicBezTo>
                  <a:pt x="1482898" y="2290469"/>
                  <a:pt x="1545563" y="1451969"/>
                  <a:pt x="2324003" y="456577"/>
                </a:cubicBezTo>
                <a:cubicBezTo>
                  <a:pt x="2433469" y="316599"/>
                  <a:pt x="2512714" y="186267"/>
                  <a:pt x="2565264" y="6604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6A0D53E-8DD0-B163-9F83-6488106E01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4672" y="2295144"/>
            <a:ext cx="4928616" cy="2651760"/>
          </a:xfrm>
        </p:spPr>
        <p:txBody>
          <a:bodyPr>
            <a:noAutofit/>
          </a:bodyPr>
          <a:lstStyle>
            <a:lvl1pPr>
              <a:spcBef>
                <a:spcPts val="100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2" y="6281928"/>
            <a:ext cx="2450592" cy="2743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/>
              <a:t>Voyageur Beaver 50th – Apr 21, 2024</a:t>
            </a:r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F08CEC9-D752-F0E2-7CED-4FCAA57C2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6372410"/>
            <a:ext cx="350913" cy="338960"/>
          </a:xfrm>
          <a:custGeom>
            <a:avLst/>
            <a:gdLst>
              <a:gd name="connsiteX0" fmla="*/ 154845 w 350913"/>
              <a:gd name="connsiteY0" fmla="*/ 22 h 338960"/>
              <a:gd name="connsiteX1" fmla="*/ 340005 w 350913"/>
              <a:gd name="connsiteY1" fmla="*/ 221278 h 338960"/>
              <a:gd name="connsiteX2" fmla="*/ 10634 w 350913"/>
              <a:gd name="connsiteY2" fmla="*/ 289178 h 338960"/>
              <a:gd name="connsiteX3" fmla="*/ 119488 w 350913"/>
              <a:gd name="connsiteY3" fmla="*/ 4155 h 338960"/>
              <a:gd name="connsiteX4" fmla="*/ 154845 w 350913"/>
              <a:gd name="connsiteY4" fmla="*/ 22 h 33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913" h="338960">
                <a:moveTo>
                  <a:pt x="154845" y="22"/>
                </a:moveTo>
                <a:cubicBezTo>
                  <a:pt x="246677" y="-1293"/>
                  <a:pt x="391912" y="57780"/>
                  <a:pt x="340005" y="221278"/>
                </a:cubicBezTo>
                <a:cubicBezTo>
                  <a:pt x="280684" y="408133"/>
                  <a:pt x="47387" y="325365"/>
                  <a:pt x="10634" y="289178"/>
                </a:cubicBezTo>
                <a:cubicBezTo>
                  <a:pt x="-26119" y="252991"/>
                  <a:pt x="37818" y="24351"/>
                  <a:pt x="119488" y="4155"/>
                </a:cubicBezTo>
                <a:cubicBezTo>
                  <a:pt x="129697" y="1631"/>
                  <a:pt x="141726" y="210"/>
                  <a:pt x="154845" y="22"/>
                </a:cubicBez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588CB2E-13B3-FCC9-7990-1475F55BD104}"/>
              </a:ext>
            </a:extLst>
          </p:cNvPr>
          <p:cNvSpPr/>
          <p:nvPr userDrawn="1"/>
        </p:nvSpPr>
        <p:spPr>
          <a:xfrm>
            <a:off x="626466" y="300377"/>
            <a:ext cx="11009175" cy="6544064"/>
          </a:xfrm>
          <a:custGeom>
            <a:avLst/>
            <a:gdLst>
              <a:gd name="connsiteX0" fmla="*/ 5671719 w 11009175"/>
              <a:gd name="connsiteY0" fmla="*/ 133 h 6544064"/>
              <a:gd name="connsiteX1" fmla="*/ 8888406 w 11009175"/>
              <a:gd name="connsiteY1" fmla="*/ 5225085 h 6544064"/>
              <a:gd name="connsiteX2" fmla="*/ 579340 w 11009175"/>
              <a:gd name="connsiteY2" fmla="*/ 5973973 h 6544064"/>
              <a:gd name="connsiteX3" fmla="*/ 3799737 w 11009175"/>
              <a:gd name="connsiteY3" fmla="*/ 312285 h 6544064"/>
              <a:gd name="connsiteX4" fmla="*/ 5671719 w 11009175"/>
              <a:gd name="connsiteY4" fmla="*/ 133 h 654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09175" h="6544064">
                <a:moveTo>
                  <a:pt x="5671719" y="133"/>
                </a:moveTo>
                <a:cubicBezTo>
                  <a:pt x="10502895" y="-32605"/>
                  <a:pt x="13110484" y="6035901"/>
                  <a:pt x="8888406" y="5225085"/>
                </a:cubicBezTo>
                <a:cubicBezTo>
                  <a:pt x="4147828" y="4314695"/>
                  <a:pt x="2446109" y="7881365"/>
                  <a:pt x="579340" y="5973973"/>
                </a:cubicBezTo>
                <a:cubicBezTo>
                  <a:pt x="-1287429" y="4066581"/>
                  <a:pt x="1780200" y="902713"/>
                  <a:pt x="3799737" y="312285"/>
                </a:cubicBezTo>
                <a:cubicBezTo>
                  <a:pt x="4451579" y="100191"/>
                  <a:pt x="5078417" y="4154"/>
                  <a:pt x="5671719" y="13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C9A7D6B-CD07-F18A-EB90-872AF7151716}"/>
              </a:ext>
            </a:extLst>
          </p:cNvPr>
          <p:cNvSpPr/>
          <p:nvPr userDrawn="1"/>
        </p:nvSpPr>
        <p:spPr>
          <a:xfrm>
            <a:off x="8213789" y="0"/>
            <a:ext cx="3490395" cy="2990132"/>
          </a:xfrm>
          <a:custGeom>
            <a:avLst/>
            <a:gdLst>
              <a:gd name="connsiteX0" fmla="*/ 9820 w 3490395"/>
              <a:gd name="connsiteY0" fmla="*/ 0 h 2990132"/>
              <a:gd name="connsiteX1" fmla="*/ 3326144 w 3490395"/>
              <a:gd name="connsiteY1" fmla="*/ 0 h 2990132"/>
              <a:gd name="connsiteX2" fmla="*/ 3355148 w 3490395"/>
              <a:gd name="connsiteY2" fmla="*/ 31976 h 2990132"/>
              <a:gd name="connsiteX3" fmla="*/ 3469206 w 3490395"/>
              <a:gd name="connsiteY3" fmla="*/ 251990 h 2990132"/>
              <a:gd name="connsiteX4" fmla="*/ 1272961 w 3490395"/>
              <a:gd name="connsiteY4" fmla="*/ 2945433 h 2990132"/>
              <a:gd name="connsiteX5" fmla="*/ 84 w 3490395"/>
              <a:gd name="connsiteY5" fmla="*/ 261380 h 2990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0395" h="2990132">
                <a:moveTo>
                  <a:pt x="9820" y="0"/>
                </a:moveTo>
                <a:lnTo>
                  <a:pt x="3326144" y="0"/>
                </a:lnTo>
                <a:lnTo>
                  <a:pt x="3355148" y="31976"/>
                </a:lnTo>
                <a:cubicBezTo>
                  <a:pt x="3412900" y="103082"/>
                  <a:pt x="3452270" y="176654"/>
                  <a:pt x="3469206" y="251990"/>
                </a:cubicBezTo>
                <a:cubicBezTo>
                  <a:pt x="3649852" y="1055568"/>
                  <a:pt x="2654828" y="3336449"/>
                  <a:pt x="1272961" y="2945433"/>
                </a:cubicBezTo>
                <a:cubicBezTo>
                  <a:pt x="322928" y="2676609"/>
                  <a:pt x="-6036" y="1263927"/>
                  <a:pt x="84" y="26138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CAF09C9-D54E-7785-7B9A-84D85BBD0F35}"/>
              </a:ext>
            </a:extLst>
          </p:cNvPr>
          <p:cNvSpPr/>
          <p:nvPr userDrawn="1"/>
        </p:nvSpPr>
        <p:spPr>
          <a:xfrm>
            <a:off x="7118763" y="-68389"/>
            <a:ext cx="2151657" cy="1747175"/>
          </a:xfrm>
          <a:custGeom>
            <a:avLst/>
            <a:gdLst>
              <a:gd name="connsiteX0" fmla="*/ 398864 w 2146359"/>
              <a:gd name="connsiteY0" fmla="*/ 0 h 1800706"/>
              <a:gd name="connsiteX1" fmla="*/ 1772637 w 2146359"/>
              <a:gd name="connsiteY1" fmla="*/ 0 h 1800706"/>
              <a:gd name="connsiteX2" fmla="*/ 1874163 w 2146359"/>
              <a:gd name="connsiteY2" fmla="*/ 53531 h 1800706"/>
              <a:gd name="connsiteX3" fmla="*/ 2110427 w 2146359"/>
              <a:gd name="connsiteY3" fmla="*/ 287988 h 1800706"/>
              <a:gd name="connsiteX4" fmla="*/ 1444651 w 2146359"/>
              <a:gd name="connsiteY4" fmla="*/ 1744615 h 1800706"/>
              <a:gd name="connsiteX5" fmla="*/ 25986 w 2146359"/>
              <a:gd name="connsiteY5" fmla="*/ 1140999 h 1800706"/>
              <a:gd name="connsiteX6" fmla="*/ 383281 w 2146359"/>
              <a:gd name="connsiteY6" fmla="*/ 18248 h 1800706"/>
              <a:gd name="connsiteX0" fmla="*/ 1772637 w 2146359"/>
              <a:gd name="connsiteY0" fmla="*/ 0 h 1800706"/>
              <a:gd name="connsiteX1" fmla="*/ 1874163 w 2146359"/>
              <a:gd name="connsiteY1" fmla="*/ 53531 h 1800706"/>
              <a:gd name="connsiteX2" fmla="*/ 2110427 w 2146359"/>
              <a:gd name="connsiteY2" fmla="*/ 287988 h 1800706"/>
              <a:gd name="connsiteX3" fmla="*/ 1444651 w 2146359"/>
              <a:gd name="connsiteY3" fmla="*/ 1744615 h 1800706"/>
              <a:gd name="connsiteX4" fmla="*/ 25986 w 2146359"/>
              <a:gd name="connsiteY4" fmla="*/ 1140999 h 1800706"/>
              <a:gd name="connsiteX5" fmla="*/ 383281 w 2146359"/>
              <a:gd name="connsiteY5" fmla="*/ 18248 h 1800706"/>
              <a:gd name="connsiteX6" fmla="*/ 398864 w 2146359"/>
              <a:gd name="connsiteY6" fmla="*/ 0 h 1800706"/>
              <a:gd name="connsiteX7" fmla="*/ 1864077 w 2146359"/>
              <a:gd name="connsiteY7" fmla="*/ 91440 h 1800706"/>
              <a:gd name="connsiteX0" fmla="*/ 1772637 w 2146359"/>
              <a:gd name="connsiteY0" fmla="*/ 0 h 1800706"/>
              <a:gd name="connsiteX1" fmla="*/ 1874163 w 2146359"/>
              <a:gd name="connsiteY1" fmla="*/ 53531 h 1800706"/>
              <a:gd name="connsiteX2" fmla="*/ 2110427 w 2146359"/>
              <a:gd name="connsiteY2" fmla="*/ 287988 h 1800706"/>
              <a:gd name="connsiteX3" fmla="*/ 1444651 w 2146359"/>
              <a:gd name="connsiteY3" fmla="*/ 1744615 h 1800706"/>
              <a:gd name="connsiteX4" fmla="*/ 25986 w 2146359"/>
              <a:gd name="connsiteY4" fmla="*/ 1140999 h 1800706"/>
              <a:gd name="connsiteX5" fmla="*/ 383281 w 2146359"/>
              <a:gd name="connsiteY5" fmla="*/ 18248 h 1800706"/>
              <a:gd name="connsiteX6" fmla="*/ 398864 w 2146359"/>
              <a:gd name="connsiteY6" fmla="*/ 0 h 1800706"/>
              <a:gd name="connsiteX0" fmla="*/ 1772637 w 2146359"/>
              <a:gd name="connsiteY0" fmla="*/ 0 h 1800706"/>
              <a:gd name="connsiteX1" fmla="*/ 1874163 w 2146359"/>
              <a:gd name="connsiteY1" fmla="*/ 53531 h 1800706"/>
              <a:gd name="connsiteX2" fmla="*/ 2110427 w 2146359"/>
              <a:gd name="connsiteY2" fmla="*/ 287988 h 1800706"/>
              <a:gd name="connsiteX3" fmla="*/ 1444651 w 2146359"/>
              <a:gd name="connsiteY3" fmla="*/ 1744615 h 1800706"/>
              <a:gd name="connsiteX4" fmla="*/ 25986 w 2146359"/>
              <a:gd name="connsiteY4" fmla="*/ 1140999 h 1800706"/>
              <a:gd name="connsiteX5" fmla="*/ 383281 w 2146359"/>
              <a:gd name="connsiteY5" fmla="*/ 18248 h 1800706"/>
              <a:gd name="connsiteX0" fmla="*/ 1777935 w 2151657"/>
              <a:gd name="connsiteY0" fmla="*/ 0 h 1800706"/>
              <a:gd name="connsiteX1" fmla="*/ 1879461 w 2151657"/>
              <a:gd name="connsiteY1" fmla="*/ 53531 h 1800706"/>
              <a:gd name="connsiteX2" fmla="*/ 2115725 w 2151657"/>
              <a:gd name="connsiteY2" fmla="*/ 287988 h 1800706"/>
              <a:gd name="connsiteX3" fmla="*/ 1449949 w 2151657"/>
              <a:gd name="connsiteY3" fmla="*/ 1744615 h 1800706"/>
              <a:gd name="connsiteX4" fmla="*/ 31284 w 2151657"/>
              <a:gd name="connsiteY4" fmla="*/ 1140999 h 1800706"/>
              <a:gd name="connsiteX5" fmla="*/ 335239 w 2151657"/>
              <a:gd name="connsiteY5" fmla="*/ 94448 h 1800706"/>
              <a:gd name="connsiteX0" fmla="*/ 1879461 w 2151657"/>
              <a:gd name="connsiteY0" fmla="*/ 0 h 1747175"/>
              <a:gd name="connsiteX1" fmla="*/ 2115725 w 2151657"/>
              <a:gd name="connsiteY1" fmla="*/ 234457 h 1747175"/>
              <a:gd name="connsiteX2" fmla="*/ 1449949 w 2151657"/>
              <a:gd name="connsiteY2" fmla="*/ 1691084 h 1747175"/>
              <a:gd name="connsiteX3" fmla="*/ 31284 w 2151657"/>
              <a:gd name="connsiteY3" fmla="*/ 1087468 h 1747175"/>
              <a:gd name="connsiteX4" fmla="*/ 335239 w 2151657"/>
              <a:gd name="connsiteY4" fmla="*/ 40917 h 174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1657" h="1747175">
                <a:moveTo>
                  <a:pt x="1879461" y="0"/>
                </a:moveTo>
                <a:cubicBezTo>
                  <a:pt x="1995915" y="72714"/>
                  <a:pt x="2082421" y="153158"/>
                  <a:pt x="2115725" y="234457"/>
                </a:cubicBezTo>
                <a:cubicBezTo>
                  <a:pt x="2248941" y="559652"/>
                  <a:pt x="2008387" y="1466014"/>
                  <a:pt x="1449949" y="1691084"/>
                </a:cubicBezTo>
                <a:cubicBezTo>
                  <a:pt x="891511" y="1916153"/>
                  <a:pt x="164500" y="1412663"/>
                  <a:pt x="31284" y="1087468"/>
                </a:cubicBezTo>
                <a:cubicBezTo>
                  <a:pt x="-68628" y="843572"/>
                  <a:pt x="80965" y="363691"/>
                  <a:pt x="335239" y="40917"/>
                </a:cubicBezTo>
              </a:path>
            </a:pathLst>
          </a:custGeom>
          <a:noFill/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18BC3D-3493-89F4-9FDC-7C5F1C93D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1856232"/>
            <a:ext cx="7626096" cy="3136392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C6ED92C-F581-58A0-A69A-ECEED1CAFB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06240" y="5010912"/>
            <a:ext cx="3776472" cy="466344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4B0568A-52A9-D3B6-8353-E255CA106A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1016" y="640080"/>
            <a:ext cx="731520" cy="317296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0">
                <a:solidFill>
                  <a:schemeClr val="accent6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31C009BC-A885-8FBD-5A6F-3ECD72A5A8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48088" y="4078224"/>
            <a:ext cx="731520" cy="317296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9301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1140E-18C4-7CA4-FB54-99FF93059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 anchor="b">
            <a:noAutofit/>
          </a:bodyPr>
          <a:lstStyle>
            <a:lvl1pPr algn="ctr">
              <a:lnSpc>
                <a:spcPct val="170000"/>
              </a:lnSpc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DC6C63-11C9-0266-F010-C443878431A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6780" y="1837944"/>
            <a:ext cx="10378440" cy="390448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A07C25B9-D554-8008-6E22-6F71F9C51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2" y="6281928"/>
            <a:ext cx="2450592" cy="2743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/>
              <a:t>Voyageur Beaver 50th – Apr 21,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B6A7EF-9CEC-E8AC-0301-87D7BCBF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1732" y="6231541"/>
            <a:ext cx="377576" cy="346860"/>
          </a:xfrm>
          <a:custGeom>
            <a:avLst/>
            <a:gdLst>
              <a:gd name="connsiteX0" fmla="*/ 207164 w 377576"/>
              <a:gd name="connsiteY0" fmla="*/ 451 h 346860"/>
              <a:gd name="connsiteX1" fmla="*/ 333607 w 377576"/>
              <a:gd name="connsiteY1" fmla="*/ 282909 h 346860"/>
              <a:gd name="connsiteX2" fmla="*/ 2098 w 377576"/>
              <a:gd name="connsiteY2" fmla="*/ 226361 h 346860"/>
              <a:gd name="connsiteX3" fmla="*/ 207164 w 377576"/>
              <a:gd name="connsiteY3" fmla="*/ 451 h 346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576" h="346860">
                <a:moveTo>
                  <a:pt x="207164" y="451"/>
                </a:moveTo>
                <a:cubicBezTo>
                  <a:pt x="290586" y="11344"/>
                  <a:pt x="456827" y="130428"/>
                  <a:pt x="333607" y="282909"/>
                </a:cubicBezTo>
                <a:cubicBezTo>
                  <a:pt x="210386" y="435390"/>
                  <a:pt x="23172" y="273437"/>
                  <a:pt x="2098" y="226361"/>
                </a:cubicBezTo>
                <a:cubicBezTo>
                  <a:pt x="-18976" y="179285"/>
                  <a:pt x="123742" y="-10441"/>
                  <a:pt x="207164" y="451"/>
                </a:cubicBezTo>
                <a:close/>
              </a:path>
            </a:pathLst>
          </a:custGeom>
          <a:ln>
            <a:solidFill>
              <a:schemeClr val="accent4"/>
            </a:solidFill>
          </a:ln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524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274A4B1-8B4D-AD8C-A527-4D590BB6C4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7364" y="2763552"/>
            <a:ext cx="1378059" cy="1205624"/>
          </a:xfrm>
          <a:custGeom>
            <a:avLst/>
            <a:gdLst>
              <a:gd name="connsiteX0" fmla="*/ 781068 w 1378059"/>
              <a:gd name="connsiteY0" fmla="*/ 194 h 1205624"/>
              <a:gd name="connsiteX1" fmla="*/ 836547 w 1378059"/>
              <a:gd name="connsiteY1" fmla="*/ 9202 h 1205624"/>
              <a:gd name="connsiteX2" fmla="*/ 1189933 w 1378059"/>
              <a:gd name="connsiteY2" fmla="*/ 946102 h 1205624"/>
              <a:gd name="connsiteX3" fmla="*/ 12192 w 1378059"/>
              <a:gd name="connsiteY3" fmla="*/ 824743 h 1205624"/>
              <a:gd name="connsiteX4" fmla="*/ 781068 w 1378059"/>
              <a:gd name="connsiteY4" fmla="*/ 194 h 120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8059" h="1205624">
                <a:moveTo>
                  <a:pt x="781068" y="194"/>
                </a:moveTo>
                <a:cubicBezTo>
                  <a:pt x="800887" y="945"/>
                  <a:pt x="819475" y="3886"/>
                  <a:pt x="836547" y="9202"/>
                </a:cubicBezTo>
                <a:cubicBezTo>
                  <a:pt x="1109701" y="94257"/>
                  <a:pt x="1670965" y="498604"/>
                  <a:pt x="1189933" y="946102"/>
                </a:cubicBezTo>
                <a:cubicBezTo>
                  <a:pt x="708900" y="1393599"/>
                  <a:pt x="122014" y="1202490"/>
                  <a:pt x="12192" y="824743"/>
                </a:cubicBezTo>
                <a:cubicBezTo>
                  <a:pt x="-90767" y="470605"/>
                  <a:pt x="483776" y="-11064"/>
                  <a:pt x="781068" y="19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11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810C904-F55B-7A7C-CFEE-F892A0E01D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32749" y="2785436"/>
            <a:ext cx="1155478" cy="1201673"/>
          </a:xfrm>
          <a:custGeom>
            <a:avLst/>
            <a:gdLst>
              <a:gd name="connsiteX0" fmla="*/ 600837 w 1155478"/>
              <a:gd name="connsiteY0" fmla="*/ 0 h 1201673"/>
              <a:gd name="connsiteX1" fmla="*/ 1155478 w 1155478"/>
              <a:gd name="connsiteY1" fmla="*/ 600837 h 1201673"/>
              <a:gd name="connsiteX2" fmla="*/ 600837 w 1155478"/>
              <a:gd name="connsiteY2" fmla="*/ 1201673 h 1201673"/>
              <a:gd name="connsiteX3" fmla="*/ 0 w 1155478"/>
              <a:gd name="connsiteY3" fmla="*/ 600837 h 1201673"/>
              <a:gd name="connsiteX4" fmla="*/ 600837 w 1155478"/>
              <a:gd name="connsiteY4" fmla="*/ 0 h 120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478" h="1201673">
                <a:moveTo>
                  <a:pt x="600837" y="0"/>
                </a:moveTo>
                <a:cubicBezTo>
                  <a:pt x="793417" y="0"/>
                  <a:pt x="1155478" y="269004"/>
                  <a:pt x="1155478" y="600837"/>
                </a:cubicBezTo>
                <a:cubicBezTo>
                  <a:pt x="1155478" y="932669"/>
                  <a:pt x="793417" y="1201673"/>
                  <a:pt x="600837" y="1201673"/>
                </a:cubicBezTo>
                <a:cubicBezTo>
                  <a:pt x="408257" y="1201673"/>
                  <a:pt x="0" y="1018460"/>
                  <a:pt x="0" y="600837"/>
                </a:cubicBezTo>
                <a:cubicBezTo>
                  <a:pt x="0" y="183213"/>
                  <a:pt x="408257" y="0"/>
                  <a:pt x="60083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11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77AEB22-020B-F6CE-3C50-669489A38A5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69106" y="2816136"/>
            <a:ext cx="1264120" cy="1117296"/>
          </a:xfrm>
          <a:custGeom>
            <a:avLst/>
            <a:gdLst>
              <a:gd name="connsiteX0" fmla="*/ 671182 w 1264120"/>
              <a:gd name="connsiteY0" fmla="*/ 0 h 1117296"/>
              <a:gd name="connsiteX1" fmla="*/ 1264120 w 1264120"/>
              <a:gd name="connsiteY1" fmla="*/ 568924 h 1117296"/>
              <a:gd name="connsiteX2" fmla="*/ 677694 w 1264120"/>
              <a:gd name="connsiteY2" fmla="*/ 1117296 h 1117296"/>
              <a:gd name="connsiteX3" fmla="*/ 92 w 1264120"/>
              <a:gd name="connsiteY3" fmla="*/ 568924 h 1117296"/>
              <a:gd name="connsiteX4" fmla="*/ 671182 w 1264120"/>
              <a:gd name="connsiteY4" fmla="*/ 0 h 111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4120" h="1117296">
                <a:moveTo>
                  <a:pt x="671182" y="0"/>
                </a:moveTo>
                <a:cubicBezTo>
                  <a:pt x="881853" y="0"/>
                  <a:pt x="1264120" y="224448"/>
                  <a:pt x="1264120" y="568924"/>
                </a:cubicBezTo>
                <a:cubicBezTo>
                  <a:pt x="1264120" y="913401"/>
                  <a:pt x="888365" y="1117296"/>
                  <a:pt x="677694" y="1117296"/>
                </a:cubicBezTo>
                <a:cubicBezTo>
                  <a:pt x="467023" y="1117296"/>
                  <a:pt x="7690" y="953812"/>
                  <a:pt x="92" y="568924"/>
                </a:cubicBezTo>
                <a:cubicBezTo>
                  <a:pt x="-7505" y="184036"/>
                  <a:pt x="460510" y="0"/>
                  <a:pt x="6711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11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6979DC04-0C71-6F6E-AA4F-673445ADB60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574430" y="2763985"/>
            <a:ext cx="1335899" cy="1190088"/>
          </a:xfrm>
          <a:custGeom>
            <a:avLst/>
            <a:gdLst>
              <a:gd name="connsiteX0" fmla="*/ 759607 w 1335899"/>
              <a:gd name="connsiteY0" fmla="*/ 125 h 1190088"/>
              <a:gd name="connsiteX1" fmla="*/ 811981 w 1335899"/>
              <a:gd name="connsiteY1" fmla="*/ 6414 h 1190088"/>
              <a:gd name="connsiteX2" fmla="*/ 1221546 w 1335899"/>
              <a:gd name="connsiteY2" fmla="*/ 1070466 h 1190088"/>
              <a:gd name="connsiteX3" fmla="*/ 5239 w 1335899"/>
              <a:gd name="connsiteY3" fmla="*/ 784696 h 1190088"/>
              <a:gd name="connsiteX4" fmla="*/ 759607 w 1335899"/>
              <a:gd name="connsiteY4" fmla="*/ 125 h 119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5899" h="1190088">
                <a:moveTo>
                  <a:pt x="759607" y="125"/>
                </a:moveTo>
                <a:cubicBezTo>
                  <a:pt x="778295" y="-541"/>
                  <a:pt x="795838" y="1453"/>
                  <a:pt x="811981" y="6414"/>
                </a:cubicBezTo>
                <a:cubicBezTo>
                  <a:pt x="1070265" y="85795"/>
                  <a:pt x="1557898" y="740548"/>
                  <a:pt x="1221546" y="1070466"/>
                </a:cubicBezTo>
                <a:cubicBezTo>
                  <a:pt x="885194" y="1400384"/>
                  <a:pt x="73500" y="962038"/>
                  <a:pt x="5239" y="784696"/>
                </a:cubicBezTo>
                <a:cubicBezTo>
                  <a:pt x="-58755" y="618438"/>
                  <a:pt x="479282" y="10109"/>
                  <a:pt x="759607" y="12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11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650B4E8-3C98-7144-C340-C6D24AF00DB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88770" y="2748704"/>
            <a:ext cx="1301909" cy="1218817"/>
          </a:xfrm>
          <a:custGeom>
            <a:avLst/>
            <a:gdLst>
              <a:gd name="connsiteX0" fmla="*/ 621383 w 1301909"/>
              <a:gd name="connsiteY0" fmla="*/ 3 h 1218817"/>
              <a:gd name="connsiteX1" fmla="*/ 1301909 w 1301909"/>
              <a:gd name="connsiteY1" fmla="*/ 628849 h 1218817"/>
              <a:gd name="connsiteX2" fmla="*/ 628776 w 1301909"/>
              <a:gd name="connsiteY2" fmla="*/ 1218815 h 1218817"/>
              <a:gd name="connsiteX3" fmla="*/ 3 w 1301909"/>
              <a:gd name="connsiteY3" fmla="*/ 635329 h 1218817"/>
              <a:gd name="connsiteX4" fmla="*/ 621383 w 1301909"/>
              <a:gd name="connsiteY4" fmla="*/ 3 h 1218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1909" h="1218817">
                <a:moveTo>
                  <a:pt x="621383" y="3"/>
                </a:moveTo>
                <a:cubicBezTo>
                  <a:pt x="838367" y="-1077"/>
                  <a:pt x="1301909" y="303019"/>
                  <a:pt x="1301909" y="628849"/>
                </a:cubicBezTo>
                <a:cubicBezTo>
                  <a:pt x="1301909" y="954678"/>
                  <a:pt x="845760" y="1217736"/>
                  <a:pt x="628776" y="1218815"/>
                </a:cubicBezTo>
                <a:cubicBezTo>
                  <a:pt x="411791" y="1219895"/>
                  <a:pt x="1235" y="838464"/>
                  <a:pt x="3" y="635329"/>
                </a:cubicBezTo>
                <a:cubicBezTo>
                  <a:pt x="-1229" y="432193"/>
                  <a:pt x="404398" y="1082"/>
                  <a:pt x="621383" y="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1100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" name="Slide Number Placeholder 47">
            <a:extLst>
              <a:ext uri="{FF2B5EF4-FFF2-40B4-BE49-F238E27FC236}">
                <a16:creationId xmlns:a16="http://schemas.microsoft.com/office/drawing/2014/main" id="{3D6EB8CA-3E97-2203-B243-CF8914F5E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3726" y="6232422"/>
            <a:ext cx="350913" cy="338960"/>
          </a:xfrm>
          <a:custGeom>
            <a:avLst/>
            <a:gdLst>
              <a:gd name="connsiteX0" fmla="*/ 154845 w 350913"/>
              <a:gd name="connsiteY0" fmla="*/ 22 h 338960"/>
              <a:gd name="connsiteX1" fmla="*/ 340005 w 350913"/>
              <a:gd name="connsiteY1" fmla="*/ 221278 h 338960"/>
              <a:gd name="connsiteX2" fmla="*/ 10634 w 350913"/>
              <a:gd name="connsiteY2" fmla="*/ 289178 h 338960"/>
              <a:gd name="connsiteX3" fmla="*/ 119488 w 350913"/>
              <a:gd name="connsiteY3" fmla="*/ 4155 h 338960"/>
              <a:gd name="connsiteX4" fmla="*/ 154845 w 350913"/>
              <a:gd name="connsiteY4" fmla="*/ 22 h 33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913" h="338960">
                <a:moveTo>
                  <a:pt x="154845" y="22"/>
                </a:moveTo>
                <a:cubicBezTo>
                  <a:pt x="246677" y="-1293"/>
                  <a:pt x="391912" y="57780"/>
                  <a:pt x="340005" y="221278"/>
                </a:cubicBezTo>
                <a:cubicBezTo>
                  <a:pt x="280684" y="408133"/>
                  <a:pt x="47387" y="325365"/>
                  <a:pt x="10634" y="289178"/>
                </a:cubicBezTo>
                <a:cubicBezTo>
                  <a:pt x="-26119" y="252991"/>
                  <a:pt x="37818" y="24351"/>
                  <a:pt x="119488" y="4155"/>
                </a:cubicBezTo>
                <a:cubicBezTo>
                  <a:pt x="129697" y="1631"/>
                  <a:pt x="141726" y="210"/>
                  <a:pt x="154845" y="22"/>
                </a:cubicBezTo>
                <a:close/>
              </a:path>
            </a:pathLst>
          </a:custGeom>
          <a:ln>
            <a:solidFill>
              <a:schemeClr val="accent4"/>
            </a:solidFill>
          </a:ln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Footer Placeholder 5">
            <a:extLst>
              <a:ext uri="{FF2B5EF4-FFF2-40B4-BE49-F238E27FC236}">
                <a16:creationId xmlns:a16="http://schemas.microsoft.com/office/drawing/2014/main" id="{53128DA0-531E-7131-B5DA-D9EC1CEAB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2" y="6281928"/>
            <a:ext cx="2450592" cy="2743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/>
              <a:t>Voyageur Beaver 50th – Apr 21, 2024</a:t>
            </a:r>
            <a:endParaRPr lang="en-US" dirty="0"/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3E65F5D0-1347-F2CA-1AC1-6D1A53EC52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63551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39">
            <a:extLst>
              <a:ext uri="{FF2B5EF4-FFF2-40B4-BE49-F238E27FC236}">
                <a16:creationId xmlns:a16="http://schemas.microsoft.com/office/drawing/2014/main" id="{BE68704E-A8DC-AC90-F667-6FEE13C3E65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0973" y="4498848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3F5AC1ED-89A8-B725-6256-728470F9EAE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18688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F3CCCAA1-05AF-631C-A3C9-6624A1EC81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218688" y="4498848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39">
            <a:extLst>
              <a:ext uri="{FF2B5EF4-FFF2-40B4-BE49-F238E27FC236}">
                <a16:creationId xmlns:a16="http://schemas.microsoft.com/office/drawing/2014/main" id="{0863D880-3EE8-64D4-08CB-DB860ED6AAB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404104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39">
            <a:extLst>
              <a:ext uri="{FF2B5EF4-FFF2-40B4-BE49-F238E27FC236}">
                <a16:creationId xmlns:a16="http://schemas.microsoft.com/office/drawing/2014/main" id="{8C74E023-D18E-6039-1DE0-9A2BB63F429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04104" y="4498848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39">
            <a:extLst>
              <a:ext uri="{FF2B5EF4-FFF2-40B4-BE49-F238E27FC236}">
                <a16:creationId xmlns:a16="http://schemas.microsoft.com/office/drawing/2014/main" id="{7299E6A2-D3C9-DE9A-B1C7-F97C864DDFD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552944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39">
            <a:extLst>
              <a:ext uri="{FF2B5EF4-FFF2-40B4-BE49-F238E27FC236}">
                <a16:creationId xmlns:a16="http://schemas.microsoft.com/office/drawing/2014/main" id="{AD547EE1-5C3B-2287-B9E3-9F0376DF306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552944" y="4498848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39">
            <a:extLst>
              <a:ext uri="{FF2B5EF4-FFF2-40B4-BE49-F238E27FC236}">
                <a16:creationId xmlns:a16="http://schemas.microsoft.com/office/drawing/2014/main" id="{4B62DCAF-9B73-498E-0829-9496E739183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756648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39">
            <a:extLst>
              <a:ext uri="{FF2B5EF4-FFF2-40B4-BE49-F238E27FC236}">
                <a16:creationId xmlns:a16="http://schemas.microsoft.com/office/drawing/2014/main" id="{B6877860-2940-382D-E00F-3B733A253F8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756648" y="4498848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A238256-237D-24D6-5A38-E198DB1EB60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41276" y="2393352"/>
            <a:ext cx="712573" cy="12939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8A92CDD-5053-BFA6-FEE3-50FFA7D6EE81}"/>
              </a:ext>
            </a:extLst>
          </p:cNvPr>
          <p:cNvCxnSpPr>
            <a:cxnSpLocks/>
          </p:cNvCxnSpPr>
          <p:nvPr userDrawn="1"/>
        </p:nvCxnSpPr>
        <p:spPr>
          <a:xfrm>
            <a:off x="1753849" y="2393352"/>
            <a:ext cx="2170451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AC28C8B-11F4-0BED-1FE8-E10E4DD3030A}"/>
              </a:ext>
            </a:extLst>
          </p:cNvPr>
          <p:cNvCxnSpPr>
            <a:cxnSpLocks/>
          </p:cNvCxnSpPr>
          <p:nvPr userDrawn="1"/>
        </p:nvCxnSpPr>
        <p:spPr>
          <a:xfrm>
            <a:off x="3924300" y="2391883"/>
            <a:ext cx="217170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F058929-9E17-5F0C-C475-EBB62C0D1468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391883"/>
            <a:ext cx="2161515" cy="1440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7667C6C-7D88-4368-2395-8414D68B5C3B}"/>
              </a:ext>
            </a:extLst>
          </p:cNvPr>
          <p:cNvCxnSpPr>
            <a:cxnSpLocks/>
          </p:cNvCxnSpPr>
          <p:nvPr userDrawn="1"/>
        </p:nvCxnSpPr>
        <p:spPr>
          <a:xfrm>
            <a:off x="8257515" y="2402544"/>
            <a:ext cx="218919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9354D76-073A-C99D-A74A-389343736C7D}"/>
              </a:ext>
            </a:extLst>
          </p:cNvPr>
          <p:cNvCxnSpPr>
            <a:cxnSpLocks/>
          </p:cNvCxnSpPr>
          <p:nvPr userDrawn="1"/>
        </p:nvCxnSpPr>
        <p:spPr>
          <a:xfrm>
            <a:off x="10446712" y="2398796"/>
            <a:ext cx="66853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 Placeholder 88">
            <a:extLst>
              <a:ext uri="{FF2B5EF4-FFF2-40B4-BE49-F238E27FC236}">
                <a16:creationId xmlns:a16="http://schemas.microsoft.com/office/drawing/2014/main" id="{F16DF89E-D658-4FD6-396D-5BDB8D50DCF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30551" y="2287828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8" name="Text Placeholder 87">
            <a:extLst>
              <a:ext uri="{FF2B5EF4-FFF2-40B4-BE49-F238E27FC236}">
                <a16:creationId xmlns:a16="http://schemas.microsoft.com/office/drawing/2014/main" id="{B15E5DF8-5D98-0B9D-2EA1-44D9BB4CDAD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05163" y="2292868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143A506F-C19F-441F-4497-D86E9AB332F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84012" y="2288841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44F32027-9269-C3DC-33AC-A69C99A8A0C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27690" y="2297879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5" name="Text Placeholder 84">
            <a:extLst>
              <a:ext uri="{FF2B5EF4-FFF2-40B4-BE49-F238E27FC236}">
                <a16:creationId xmlns:a16="http://schemas.microsoft.com/office/drawing/2014/main" id="{F3D9D69A-000C-EF97-2383-3A915A07BB2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342014" y="2290384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57471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Voyageur Beaver 50th – Apr 21,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21"/>
    </p:custDataLst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6" r:id="rId4"/>
    <p:sldLayoutId id="2147483651" r:id="rId5"/>
    <p:sldLayoutId id="2147483657" r:id="rId6"/>
    <p:sldLayoutId id="2147483659" r:id="rId7"/>
    <p:sldLayoutId id="2147483660" r:id="rId8"/>
    <p:sldLayoutId id="2147483667" r:id="rId9"/>
    <p:sldLayoutId id="2147483653" r:id="rId10"/>
    <p:sldLayoutId id="2147483661" r:id="rId11"/>
    <p:sldLayoutId id="2147483668" r:id="rId12"/>
    <p:sldLayoutId id="2147483662" r:id="rId13"/>
    <p:sldLayoutId id="2147483663" r:id="rId14"/>
    <p:sldLayoutId id="2147483664" r:id="rId15"/>
    <p:sldLayoutId id="2147483665" r:id="rId16"/>
    <p:sldLayoutId id="2147483654" r:id="rId17"/>
    <p:sldLayoutId id="2147483655" r:id="rId18"/>
    <p:sldLayoutId id="2147483656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0"/>
        </a:spcBef>
        <a:buClr>
          <a:schemeClr val="accent4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0"/>
        </a:spcBef>
        <a:buClr>
          <a:schemeClr val="accent4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0"/>
        </a:spcBef>
        <a:buClr>
          <a:schemeClr val="accent4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0"/>
        </a:spcBef>
        <a:buClr>
          <a:schemeClr val="accent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0"/>
        </a:spcBef>
        <a:buClr>
          <a:schemeClr val="accent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6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aver50th.ca/" TargetMode="Externa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9.xml"/><Relationship Id="rId5" Type="http://schemas.openxmlformats.org/officeDocument/2006/relationships/image" Target="../media/image17.jpg"/><Relationship Id="rId4" Type="http://schemas.openxmlformats.org/officeDocument/2006/relationships/hyperlink" Target="mailto:jeff.reid@scouts.c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2C5309-E364-76AB-F98A-DC9F3FD345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Voyageur Council Birthday Bonanza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847219B-2843-00E2-EE30-884E220C10B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Scouter Information Session #3</a:t>
            </a:r>
          </a:p>
          <a:p>
            <a:r>
              <a:rPr lang="en-US" dirty="0"/>
              <a:t>April 21, 2024</a:t>
            </a:r>
          </a:p>
          <a:p>
            <a:endParaRPr lang="en-US" dirty="0"/>
          </a:p>
        </p:txBody>
      </p:sp>
      <p:pic>
        <p:nvPicPr>
          <p:cNvPr id="11" name="Picture Placeholder 10" descr="A group of people in a park&#10;&#10;Description automatically generated">
            <a:extLst>
              <a:ext uri="{FF2B5EF4-FFF2-40B4-BE49-F238E27FC236}">
                <a16:creationId xmlns:a16="http://schemas.microsoft.com/office/drawing/2014/main" id="{057674A1-E5FC-A7A8-C228-8E0441892D7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8614" r="8614"/>
          <a:stretch>
            <a:fillRect/>
          </a:stretch>
        </p:blipFill>
        <p:spPr/>
      </p:pic>
      <p:pic>
        <p:nvPicPr>
          <p:cNvPr id="15" name="Picture 14" descr="A blue and yellow sticker with a beaver holding a branch&#10;&#10;Description automatically generated">
            <a:extLst>
              <a:ext uri="{FF2B5EF4-FFF2-40B4-BE49-F238E27FC236}">
                <a16:creationId xmlns:a16="http://schemas.microsoft.com/office/drawing/2014/main" id="{26E77B0A-E945-2FC5-9D05-F5A8BFC37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382" y="274597"/>
            <a:ext cx="3950209" cy="33051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1225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DEC05-CFB3-140F-1150-19DFF15E9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0" y="1124712"/>
            <a:ext cx="6327648" cy="960120"/>
          </a:xfrm>
        </p:spPr>
        <p:txBody>
          <a:bodyPr/>
          <a:lstStyle/>
          <a:p>
            <a:r>
              <a:rPr lang="en-CA" dirty="0"/>
              <a:t>Transportation Update!</a:t>
            </a:r>
          </a:p>
        </p:txBody>
      </p:sp>
      <p:pic>
        <p:nvPicPr>
          <p:cNvPr id="6" name="Picture Placeholder 5" descr="A yellow school bus parked on the road&#10;&#10;Description automatically generated">
            <a:extLst>
              <a:ext uri="{FF2B5EF4-FFF2-40B4-BE49-F238E27FC236}">
                <a16:creationId xmlns:a16="http://schemas.microsoft.com/office/drawing/2014/main" id="{85A51149-4C83-A16B-0E57-D1FF4185AE9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6723" r="26723"/>
          <a:stretch>
            <a:fillRect/>
          </a:stretch>
        </p:blipFill>
        <p:spPr/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079D37D-FBF0-CCE5-83D2-6DF2D170ABAA}"/>
              </a:ext>
            </a:extLst>
          </p:cNvPr>
          <p:cNvSpPr txBox="1">
            <a:spLocks/>
          </p:cNvSpPr>
          <p:nvPr/>
        </p:nvSpPr>
        <p:spPr>
          <a:xfrm>
            <a:off x="6096000" y="2212840"/>
            <a:ext cx="5553456" cy="39044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A" i="1" dirty="0"/>
              <a:t>Buses will be timed for a 9:30am arrival at Beckwith.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  <a:p>
            <a:r>
              <a:rPr lang="en-CA" dirty="0"/>
              <a:t>Arrive early to check-in</a:t>
            </a:r>
          </a:p>
          <a:p>
            <a:r>
              <a:rPr lang="en-CA" dirty="0"/>
              <a:t>Scouters are responsible for your Colony drop-offs (2 Scouters)</a:t>
            </a:r>
          </a:p>
          <a:p>
            <a:r>
              <a:rPr lang="en-CA" dirty="0"/>
              <a:t>Buses will depart on time</a:t>
            </a:r>
          </a:p>
          <a:p>
            <a:r>
              <a:rPr lang="en-CA" dirty="0"/>
              <a:t>We’ll have a “bus guide” for you!	</a:t>
            </a:r>
          </a:p>
          <a:p>
            <a:endParaRPr lang="en-C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7804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A54937-177A-521C-F457-DD2DFDBCC4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7611" y="2623128"/>
            <a:ext cx="2097025" cy="2517188"/>
          </a:xfrm>
        </p:spPr>
        <p:txBody>
          <a:bodyPr/>
          <a:lstStyle/>
          <a:p>
            <a:r>
              <a:rPr lang="en-CA" b="1" dirty="0"/>
              <a:t>Kanata Centrum + Wesley Clover</a:t>
            </a:r>
          </a:p>
          <a:p>
            <a:endParaRPr lang="en-CA" dirty="0"/>
          </a:p>
          <a:p>
            <a:r>
              <a:rPr lang="en-CA" dirty="0"/>
              <a:t>Carp, Stittsville, Kanata, Richmond, Nepean</a:t>
            </a:r>
          </a:p>
          <a:p>
            <a:endParaRPr lang="en-CA" dirty="0"/>
          </a:p>
          <a:p>
            <a:r>
              <a:rPr lang="en-CA" dirty="0"/>
              <a:t>8:40am Arrival</a:t>
            </a:r>
          </a:p>
          <a:p>
            <a:r>
              <a:rPr lang="en-CA" dirty="0"/>
              <a:t>9:00am Departure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117EC5-2C7B-248A-A9BB-E56870BC8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Ottawa Hubs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1638BE-2B17-AC67-A703-F1E147637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Voyageur Beaver 50th – Apr 21, 2024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A3E57D-4B66-0046-7280-7F46B3D80A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8249" y="1810512"/>
            <a:ext cx="2097025" cy="812615"/>
          </a:xfrm>
        </p:spPr>
        <p:txBody>
          <a:bodyPr tIns="0" anchor="ctr" anchorCtr="0"/>
          <a:lstStyle/>
          <a:p>
            <a:r>
              <a:rPr lang="en-CA" dirty="0"/>
              <a:t>Ottawa West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B79CDC-F31B-06EC-EA93-147A22D913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88858" y="2623128"/>
            <a:ext cx="2097025" cy="2517188"/>
          </a:xfrm>
        </p:spPr>
        <p:txBody>
          <a:bodyPr/>
          <a:lstStyle/>
          <a:p>
            <a:r>
              <a:rPr lang="en-CA" b="1" dirty="0"/>
              <a:t>Fallowfield Park &amp; Ride</a:t>
            </a:r>
            <a:br>
              <a:rPr lang="en-CA" dirty="0"/>
            </a:br>
            <a:endParaRPr lang="en-CA" dirty="0"/>
          </a:p>
          <a:p>
            <a:r>
              <a:rPr lang="en-CA" dirty="0"/>
              <a:t>Barrhaven, Kars, </a:t>
            </a:r>
            <a:r>
              <a:rPr lang="en-CA" dirty="0" err="1"/>
              <a:t>Manotick</a:t>
            </a:r>
            <a:endParaRPr lang="en-CA" dirty="0"/>
          </a:p>
          <a:p>
            <a:endParaRPr lang="en-CA" dirty="0"/>
          </a:p>
          <a:p>
            <a:endParaRPr lang="en-CA" dirty="0"/>
          </a:p>
          <a:p>
            <a:r>
              <a:rPr lang="en-CA" dirty="0"/>
              <a:t>8:30am Arrival</a:t>
            </a:r>
          </a:p>
          <a:p>
            <a:r>
              <a:rPr lang="en-CA" dirty="0"/>
              <a:t>8:55am Departure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4491FCA-5AEA-F8C1-AB7E-FB6E94C95B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9337" y="1810512"/>
            <a:ext cx="2097025" cy="812615"/>
          </a:xfrm>
        </p:spPr>
        <p:txBody>
          <a:bodyPr tIns="0" anchor="ctr" anchorCtr="0"/>
          <a:lstStyle/>
          <a:p>
            <a:r>
              <a:rPr lang="en-CA" dirty="0"/>
              <a:t>Ottawa South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1627307-2415-2A3A-369B-CB86138ECBD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50105" y="2623128"/>
            <a:ext cx="2097025" cy="2517188"/>
          </a:xfrm>
        </p:spPr>
        <p:txBody>
          <a:bodyPr/>
          <a:lstStyle/>
          <a:p>
            <a:r>
              <a:rPr lang="en-CA" b="1" dirty="0"/>
              <a:t>Place </a:t>
            </a:r>
            <a:r>
              <a:rPr lang="en-CA" b="1" dirty="0" err="1"/>
              <a:t>d’Orléans</a:t>
            </a:r>
            <a:r>
              <a:rPr lang="en-CA" b="1" dirty="0"/>
              <a:t> Park &amp; Ride</a:t>
            </a:r>
          </a:p>
          <a:p>
            <a:r>
              <a:rPr lang="en-CA" dirty="0"/>
              <a:t>Orleans, Gloucester, Cumberland</a:t>
            </a:r>
          </a:p>
          <a:p>
            <a:endParaRPr lang="en-CA" dirty="0"/>
          </a:p>
          <a:p>
            <a:endParaRPr lang="en-CA" dirty="0"/>
          </a:p>
          <a:p>
            <a:r>
              <a:rPr lang="en-CA" dirty="0"/>
              <a:t>8:20am Arrival</a:t>
            </a:r>
          </a:p>
          <a:p>
            <a:r>
              <a:rPr lang="en-CA" dirty="0"/>
              <a:t>8:40am Departure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B84FACB-682C-A422-B498-1DB115256B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50425" y="1810512"/>
            <a:ext cx="2097025" cy="812615"/>
          </a:xfrm>
        </p:spPr>
        <p:txBody>
          <a:bodyPr tIns="0" anchor="ctr" anchorCtr="0"/>
          <a:lstStyle/>
          <a:p>
            <a:r>
              <a:rPr lang="en-CA" dirty="0"/>
              <a:t>Ottawa East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C72D07-E17D-3FD2-611A-749C2770CF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11352" y="2623127"/>
            <a:ext cx="2097025" cy="2517188"/>
          </a:xfrm>
        </p:spPr>
        <p:txBody>
          <a:bodyPr/>
          <a:lstStyle/>
          <a:p>
            <a:r>
              <a:rPr lang="en-CA" b="1" dirty="0"/>
              <a:t>Carleton University</a:t>
            </a:r>
          </a:p>
          <a:p>
            <a:endParaRPr lang="en-CA" dirty="0"/>
          </a:p>
          <a:p>
            <a:r>
              <a:rPr lang="en-CA" dirty="0"/>
              <a:t>Hogg’s Back, Airport, Glebe, Billings</a:t>
            </a:r>
          </a:p>
          <a:p>
            <a:endParaRPr lang="en-CA" dirty="0"/>
          </a:p>
          <a:p>
            <a:endParaRPr lang="en-CA" dirty="0"/>
          </a:p>
          <a:p>
            <a:r>
              <a:rPr lang="en-CA" dirty="0"/>
              <a:t>8:30am Arrival</a:t>
            </a:r>
          </a:p>
          <a:p>
            <a:r>
              <a:rPr lang="en-CA" dirty="0"/>
              <a:t>8:50am Departure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2F7E5A1-4819-2C08-6DC3-4EE4CC6F766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11513" y="1810512"/>
            <a:ext cx="2097025" cy="812615"/>
          </a:xfrm>
        </p:spPr>
        <p:txBody>
          <a:bodyPr tIns="0" anchor="ctr" anchorCtr="0"/>
          <a:lstStyle/>
          <a:p>
            <a:r>
              <a:rPr lang="en-CA" dirty="0"/>
              <a:t>Ottawa Core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830AD06-43C6-A57E-566B-E1F0E62BBDA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372600" y="2623128"/>
            <a:ext cx="2097025" cy="2517188"/>
          </a:xfrm>
        </p:spPr>
        <p:txBody>
          <a:bodyPr/>
          <a:lstStyle/>
          <a:p>
            <a:r>
              <a:rPr lang="en-CA" b="1" dirty="0"/>
              <a:t>TDB</a:t>
            </a:r>
          </a:p>
          <a:p>
            <a:endParaRPr lang="en-CA" dirty="0"/>
          </a:p>
          <a:p>
            <a:r>
              <a:rPr lang="en-CA" dirty="0"/>
              <a:t>Aylmer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r>
              <a:rPr lang="en-CA" dirty="0"/>
              <a:t>TBD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0BAB490-BC03-7253-3BFD-62DAC22A37B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72600" y="1810512"/>
            <a:ext cx="2097025" cy="812615"/>
          </a:xfrm>
        </p:spPr>
        <p:txBody>
          <a:bodyPr tIns="0" anchor="ctr" anchorCtr="0"/>
          <a:lstStyle/>
          <a:p>
            <a:r>
              <a:rPr lang="en-CA" dirty="0"/>
              <a:t>Quebec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6220673C-2A20-9829-67B0-239A37EB8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335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A54937-177A-521C-F457-DD2DFDBCC4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34035" y="2532888"/>
            <a:ext cx="2097025" cy="260742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Deep River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dirty="0"/>
              <a:t>Petawawa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dirty="0"/>
              <a:t>Cobden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r>
              <a:rPr lang="en-CA" dirty="0"/>
              <a:t>7:10am Arrival</a:t>
            </a:r>
          </a:p>
          <a:p>
            <a:r>
              <a:rPr lang="en-CA" dirty="0"/>
              <a:t>7:30am Departure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117EC5-2C7B-248A-A9BB-E56870BC8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Voyageur Hubs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1638BE-2B17-AC67-A703-F1E147637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Voyageur Beaver 50th – Apr 21, 2024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A3E57D-4B66-0046-7280-7F46B3D80A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34673" y="1810512"/>
            <a:ext cx="2097025" cy="722376"/>
          </a:xfrm>
        </p:spPr>
        <p:txBody>
          <a:bodyPr tIns="0" anchor="ctr" anchorCtr="0"/>
          <a:lstStyle/>
          <a:p>
            <a:r>
              <a:rPr lang="en-CA" dirty="0"/>
              <a:t>Voyageur West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B79CDC-F31B-06EC-EA93-147A22D913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95282" y="2532888"/>
            <a:ext cx="2097025" cy="260742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Brockville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r>
              <a:rPr lang="en-CA" dirty="0"/>
              <a:t>8:00am Arrival</a:t>
            </a:r>
          </a:p>
          <a:p>
            <a:r>
              <a:rPr lang="en-CA" dirty="0"/>
              <a:t>8:20am Departure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4491FCA-5AEA-F8C1-AB7E-FB6E94C95B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95761" y="1810512"/>
            <a:ext cx="2097025" cy="722376"/>
          </a:xfrm>
        </p:spPr>
        <p:txBody>
          <a:bodyPr tIns="0" anchor="ctr" anchorCtr="0"/>
          <a:lstStyle/>
          <a:p>
            <a:r>
              <a:rPr lang="en-CA" dirty="0"/>
              <a:t>Voyageur</a:t>
            </a:r>
          </a:p>
          <a:p>
            <a:r>
              <a:rPr lang="en-CA" dirty="0"/>
              <a:t>South #1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1627307-2415-2A3A-369B-CB86138ECBD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56529" y="2532888"/>
            <a:ext cx="2097025" cy="260742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Smith Falls (with </a:t>
            </a:r>
            <a:r>
              <a:rPr lang="en-CA" dirty="0" err="1"/>
              <a:t>Merrickville</a:t>
            </a:r>
            <a:r>
              <a:rPr lang="en-CA" dirty="0"/>
              <a:t>)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r>
              <a:rPr lang="en-CA" dirty="0"/>
              <a:t>8:40am Arrival</a:t>
            </a:r>
          </a:p>
          <a:p>
            <a:r>
              <a:rPr lang="en-CA" dirty="0"/>
              <a:t>9:00am Departure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B84FACB-682C-A422-B498-1DB115256B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56849" y="1810512"/>
            <a:ext cx="2097025" cy="722376"/>
          </a:xfrm>
        </p:spPr>
        <p:txBody>
          <a:bodyPr tIns="0" anchor="ctr" anchorCtr="0"/>
          <a:lstStyle/>
          <a:p>
            <a:r>
              <a:rPr lang="en-CA" dirty="0"/>
              <a:t>Voyageur</a:t>
            </a:r>
          </a:p>
          <a:p>
            <a:r>
              <a:rPr lang="en-CA" dirty="0"/>
              <a:t>South #2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C72D07-E17D-3FD2-611A-749C2770CF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17776" y="2532888"/>
            <a:ext cx="2097025" cy="260742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Carleton Place (with Almonte)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r>
              <a:rPr lang="en-CA" dirty="0"/>
              <a:t>9:00am Arrival</a:t>
            </a:r>
          </a:p>
          <a:p>
            <a:r>
              <a:rPr lang="en-CA" dirty="0"/>
              <a:t>9:20am Departure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2F7E5A1-4819-2C08-6DC3-4EE4CC6F766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17937" y="1810512"/>
            <a:ext cx="2097025" cy="722376"/>
          </a:xfrm>
        </p:spPr>
        <p:txBody>
          <a:bodyPr tIns="0" anchor="ctr" anchorCtr="0"/>
          <a:lstStyle/>
          <a:p>
            <a:r>
              <a:rPr lang="en-CA" dirty="0"/>
              <a:t>Local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6220673C-2A20-9829-67B0-239A37EB8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3752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70">
            <a:extLst>
              <a:ext uri="{FF2B5EF4-FFF2-40B4-BE49-F238E27FC236}">
                <a16:creationId xmlns:a16="http://schemas.microsoft.com/office/drawing/2014/main" id="{C861DB3F-5FBA-AFEE-8426-4D7458F91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schemeClr val="tx2"/>
                </a:solidFill>
                <a:latin typeface="Abadi" panose="020B0604020104020204" pitchFamily="34" charset="0"/>
                <a:cs typeface="Quire Sans" panose="020B0502040400020003" pitchFamily="34" charset="0"/>
              </a:rPr>
              <a:t>June 1</a:t>
            </a:r>
            <a:r>
              <a:rPr lang="en-US" sz="4800" baseline="30000" dirty="0">
                <a:solidFill>
                  <a:schemeClr val="tx2"/>
                </a:solidFill>
                <a:latin typeface="Abadi" panose="020B0604020104020204" pitchFamily="34" charset="0"/>
                <a:cs typeface="Quire Sans" panose="020B0502040400020003" pitchFamily="34" charset="0"/>
              </a:rPr>
              <a:t>st</a:t>
            </a:r>
            <a:r>
              <a:rPr lang="en-US" sz="4800" dirty="0">
                <a:solidFill>
                  <a:schemeClr val="tx2"/>
                </a:solidFill>
                <a:latin typeface="Abadi" panose="020B0604020104020204" pitchFamily="34" charset="0"/>
                <a:cs typeface="Quire Sans" panose="020B0502040400020003" pitchFamily="34" charset="0"/>
              </a:rPr>
              <a:t> Timeline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849CF9-6BAB-A6D4-9ABB-B0A54CF137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81480" y="2007975"/>
            <a:ext cx="1536333" cy="343434"/>
          </a:xfrm>
        </p:spPr>
        <p:txBody>
          <a:bodyPr/>
          <a:lstStyle/>
          <a:p>
            <a:r>
              <a:rPr lang="en-US" dirty="0"/>
              <a:t>9:30am</a:t>
            </a:r>
          </a:p>
          <a:p>
            <a:endParaRPr lang="en-US" dirty="0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112794DF-407D-EF94-621F-11EC912C0FD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154680" y="2133211"/>
            <a:ext cx="100584" cy="100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34F5EF3A-EF97-1DD2-0366-203DF6993EB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20440" y="1952014"/>
            <a:ext cx="6958584" cy="466344"/>
          </a:xfrm>
        </p:spPr>
        <p:txBody>
          <a:bodyPr/>
          <a:lstStyle/>
          <a:p>
            <a:r>
              <a:rPr lang="en-US" dirty="0">
                <a:latin typeface="Source Sans Pro Light" panose="020B0403030403020204" pitchFamily="34" charset="0"/>
                <a:ea typeface="+mn-lt"/>
                <a:cs typeface="+mn-lt"/>
              </a:rPr>
              <a:t>Attendees arrive, final check-ins</a:t>
            </a:r>
            <a:endParaRPr lang="en-US" sz="2400" dirty="0">
              <a:latin typeface="Source Sans Pro Light" panose="020B0403030403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63AC1-0940-186E-BAD3-F374853D49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81480" y="2428438"/>
            <a:ext cx="1536333" cy="343434"/>
          </a:xfrm>
        </p:spPr>
        <p:txBody>
          <a:bodyPr/>
          <a:lstStyle/>
          <a:p>
            <a:r>
              <a:rPr lang="en-US" dirty="0"/>
              <a:t>10:00am</a:t>
            </a:r>
          </a:p>
          <a:p>
            <a:endParaRPr lang="en-US" dirty="0"/>
          </a:p>
        </p:txBody>
      </p:sp>
      <p:sp>
        <p:nvSpPr>
          <p:cNvPr id="80" name="Text Placeholder 79">
            <a:extLst>
              <a:ext uri="{FF2B5EF4-FFF2-40B4-BE49-F238E27FC236}">
                <a16:creationId xmlns:a16="http://schemas.microsoft.com/office/drawing/2014/main" id="{6656B2A7-6B8C-8AEB-288E-F4BB3DFB7EF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54680" y="2550650"/>
            <a:ext cx="100584" cy="100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3" name="Text Placeholder 72">
            <a:extLst>
              <a:ext uri="{FF2B5EF4-FFF2-40B4-BE49-F238E27FC236}">
                <a16:creationId xmlns:a16="http://schemas.microsoft.com/office/drawing/2014/main" id="{CCF50B4C-2C67-A70A-4CCB-E7782EAFD3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520440" y="2374184"/>
            <a:ext cx="6958584" cy="466344"/>
          </a:xfrm>
        </p:spPr>
        <p:txBody>
          <a:bodyPr/>
          <a:lstStyle/>
          <a:p>
            <a:r>
              <a:rPr lang="en-US" sz="2400" dirty="0">
                <a:latin typeface="Source Sans Pro Light" panose="020B0403030403020204" pitchFamily="34" charset="0"/>
                <a:ea typeface="+mn-lt"/>
                <a:cs typeface="+mn-lt"/>
              </a:rPr>
              <a:t>Event opening</a:t>
            </a:r>
            <a:endParaRPr lang="en-US" sz="2400" dirty="0">
              <a:latin typeface="Source Sans Pro Light" panose="020B0403030403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2BCC7B-A984-446F-3D89-92A51A9D32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81480" y="2860772"/>
            <a:ext cx="1536333" cy="343434"/>
          </a:xfrm>
        </p:spPr>
        <p:txBody>
          <a:bodyPr/>
          <a:lstStyle/>
          <a:p>
            <a:r>
              <a:rPr lang="en-US" dirty="0"/>
              <a:t>10:30am</a:t>
            </a:r>
          </a:p>
          <a:p>
            <a:endParaRPr lang="en-US" dirty="0"/>
          </a:p>
        </p:txBody>
      </p:sp>
      <p:sp>
        <p:nvSpPr>
          <p:cNvPr id="81" name="Text Placeholder 80">
            <a:extLst>
              <a:ext uri="{FF2B5EF4-FFF2-40B4-BE49-F238E27FC236}">
                <a16:creationId xmlns:a16="http://schemas.microsoft.com/office/drawing/2014/main" id="{7A7F3048-41ED-7591-5D87-2814490F4FF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154680" y="2989422"/>
            <a:ext cx="100584" cy="100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4" name="Text Placeholder 73">
            <a:extLst>
              <a:ext uri="{FF2B5EF4-FFF2-40B4-BE49-F238E27FC236}">
                <a16:creationId xmlns:a16="http://schemas.microsoft.com/office/drawing/2014/main" id="{EE3AB4E8-51B5-DE18-6278-FECE1956C93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520440" y="2808225"/>
            <a:ext cx="6958584" cy="466344"/>
          </a:xfrm>
        </p:spPr>
        <p:txBody>
          <a:bodyPr/>
          <a:lstStyle/>
          <a:p>
            <a:r>
              <a:rPr lang="en-US" sz="2400" dirty="0">
                <a:latin typeface="Source Sans Pro Light" panose="020B0403030403020204" pitchFamily="34" charset="0"/>
                <a:cs typeface="Calibri" panose="020F0502020204030204"/>
              </a:rPr>
              <a:t>Activity rotations</a:t>
            </a:r>
            <a:endParaRPr lang="en-US" sz="2400" dirty="0">
              <a:latin typeface="Source Sans Pro Light" panose="020B0403030403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1FA84A3-7C18-41CE-8140-DB67A859DB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81480" y="3269354"/>
            <a:ext cx="1536333" cy="343434"/>
          </a:xfrm>
        </p:spPr>
        <p:txBody>
          <a:bodyPr/>
          <a:lstStyle/>
          <a:p>
            <a:r>
              <a:rPr lang="en-US" dirty="0"/>
              <a:t>12:00pm</a:t>
            </a:r>
          </a:p>
          <a:p>
            <a:endParaRPr lang="en-US" dirty="0"/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426D2B1B-813F-64C8-F0C2-C91F3DA760C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154680" y="3401394"/>
            <a:ext cx="100584" cy="100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9631A206-5032-291E-19A2-D6F82871A75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20440" y="3218514"/>
            <a:ext cx="6958584" cy="466344"/>
          </a:xfrm>
        </p:spPr>
        <p:txBody>
          <a:bodyPr/>
          <a:lstStyle/>
          <a:p>
            <a:r>
              <a:rPr lang="en-US" sz="2400" dirty="0">
                <a:latin typeface="Source Sans Pro Light" panose="020B0403030403020204" pitchFamily="34" charset="0"/>
                <a:cs typeface="Calibri" panose="020F0502020204030204"/>
              </a:rPr>
              <a:t>Lunch</a:t>
            </a:r>
            <a:endParaRPr lang="en-US" sz="2400" dirty="0">
              <a:latin typeface="Source Sans Pro Light" panose="020B040303040302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AD66A9-D59F-057C-D64E-397292215E1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81480" y="3677938"/>
            <a:ext cx="1536333" cy="343434"/>
          </a:xfrm>
        </p:spPr>
        <p:txBody>
          <a:bodyPr/>
          <a:lstStyle/>
          <a:p>
            <a:r>
              <a:rPr lang="en-US" dirty="0"/>
              <a:t>12:45pm</a:t>
            </a:r>
          </a:p>
          <a:p>
            <a:endParaRPr lang="en-US" dirty="0"/>
          </a:p>
        </p:txBody>
      </p:sp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FA9B44BD-F81E-04ED-0040-189C281BDA3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154680" y="3799363"/>
            <a:ext cx="100584" cy="100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62B4390D-F0F9-6456-9E33-391B8BE2A83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20440" y="3628805"/>
            <a:ext cx="6958584" cy="466344"/>
          </a:xfrm>
        </p:spPr>
        <p:txBody>
          <a:bodyPr/>
          <a:lstStyle/>
          <a:p>
            <a:r>
              <a:rPr lang="en-US" sz="2400" dirty="0">
                <a:latin typeface="Source Sans Pro Light" panose="020B0403030403020204" pitchFamily="34" charset="0"/>
                <a:cs typeface="Calibri" panose="020F0502020204030204"/>
              </a:rPr>
              <a:t>Activity rotations</a:t>
            </a:r>
            <a:endParaRPr lang="en-US" sz="2400" dirty="0">
              <a:latin typeface="Source Sans Pro Light" panose="020B0403030403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4957B5-AAF8-7DF4-5A5A-1DD304E6FD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81480" y="4074644"/>
            <a:ext cx="1536333" cy="343434"/>
          </a:xfrm>
        </p:spPr>
        <p:txBody>
          <a:bodyPr/>
          <a:lstStyle/>
          <a:p>
            <a:r>
              <a:rPr lang="en-US" dirty="0"/>
              <a:t>2:00pm</a:t>
            </a:r>
          </a:p>
          <a:p>
            <a:endParaRPr lang="en-US" dirty="0"/>
          </a:p>
        </p:txBody>
      </p:sp>
      <p:sp>
        <p:nvSpPr>
          <p:cNvPr id="84" name="Text Placeholder 83">
            <a:extLst>
              <a:ext uri="{FF2B5EF4-FFF2-40B4-BE49-F238E27FC236}">
                <a16:creationId xmlns:a16="http://schemas.microsoft.com/office/drawing/2014/main" id="{E41131EB-74B8-3834-436A-17F710BA628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154680" y="4196069"/>
            <a:ext cx="100584" cy="100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9443C43C-983B-3769-0EBF-A0156D0368A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520440" y="4027218"/>
            <a:ext cx="6958584" cy="466344"/>
          </a:xfrm>
        </p:spPr>
        <p:txBody>
          <a:bodyPr/>
          <a:lstStyle/>
          <a:p>
            <a:r>
              <a:rPr lang="en-US" sz="2400" dirty="0">
                <a:latin typeface="Source Sans Pro Light" panose="020B0403030403020204" pitchFamily="34" charset="0"/>
                <a:cs typeface="Calibri" panose="020F0502020204030204"/>
              </a:rPr>
              <a:t>Virtual campfire (nation-wide)</a:t>
            </a:r>
            <a:endParaRPr lang="en-US" sz="2400" dirty="0">
              <a:latin typeface="Source Sans Pro Light" panose="020B0403030403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769118-9723-6B03-1A0A-E47FCF9F60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81480" y="1585790"/>
            <a:ext cx="1536333" cy="343434"/>
          </a:xfrm>
        </p:spPr>
        <p:txBody>
          <a:bodyPr/>
          <a:lstStyle/>
          <a:p>
            <a:r>
              <a:rPr lang="en-US" dirty="0"/>
              <a:t>7-8:30am  </a:t>
            </a:r>
          </a:p>
        </p:txBody>
      </p:sp>
      <p:sp>
        <p:nvSpPr>
          <p:cNvPr id="85" name="Text Placeholder 84">
            <a:extLst>
              <a:ext uri="{FF2B5EF4-FFF2-40B4-BE49-F238E27FC236}">
                <a16:creationId xmlns:a16="http://schemas.microsoft.com/office/drawing/2014/main" id="{F4BCBDCD-0005-F223-3FFC-393FCC1ED1D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154680" y="5130240"/>
            <a:ext cx="100584" cy="100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8A0BD3D6-846A-64B7-8BDA-B153632B13A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520440" y="4947360"/>
            <a:ext cx="6958584" cy="466344"/>
          </a:xfrm>
        </p:spPr>
        <p:txBody>
          <a:bodyPr/>
          <a:lstStyle/>
          <a:p>
            <a:r>
              <a:rPr lang="en-US" sz="2400" dirty="0">
                <a:latin typeface="Source Sans Pro Light" panose="020B0403030403020204" pitchFamily="34" charset="0"/>
                <a:cs typeface="Calibri" panose="020F0502020204030204"/>
              </a:rPr>
              <a:t>Departures</a:t>
            </a:r>
            <a:endParaRPr lang="en-US" sz="2400" dirty="0">
              <a:latin typeface="Source Sans Pro Light" panose="020B0403030403020204" pitchFamily="34" charset="0"/>
            </a:endParaRPr>
          </a:p>
        </p:txBody>
      </p:sp>
      <p:sp>
        <p:nvSpPr>
          <p:cNvPr id="86" name="Footer Placeholder 85">
            <a:extLst>
              <a:ext uri="{FF2B5EF4-FFF2-40B4-BE49-F238E27FC236}">
                <a16:creationId xmlns:a16="http://schemas.microsoft.com/office/drawing/2014/main" id="{A144F6CD-5D99-5012-F6FD-98029D601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Voyageur Beaver 50th – Feb 28, 2024</a:t>
            </a:r>
            <a:endParaRPr lang="en-US" dirty="0"/>
          </a:p>
        </p:txBody>
      </p:sp>
      <p:sp>
        <p:nvSpPr>
          <p:cNvPr id="87" name="Slide Number Placeholder 86">
            <a:extLst>
              <a:ext uri="{FF2B5EF4-FFF2-40B4-BE49-F238E27FC236}">
                <a16:creationId xmlns:a16="http://schemas.microsoft.com/office/drawing/2014/main" id="{341FA52A-1DA6-9E39-5DC1-5F5DD4E0F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3726" y="6232422"/>
            <a:ext cx="350913" cy="338960"/>
          </a:xfrm>
        </p:spPr>
        <p:txBody>
          <a:bodyPr/>
          <a:lstStyle/>
          <a:p>
            <a:fld id="{294A09A9-5501-47C1-A89A-A340965A2BE2}" type="slidenum">
              <a:rPr lang="en-US" smtClean="0"/>
              <a:t>13</a:t>
            </a:fld>
            <a:endParaRPr lang="en-US" dirty="0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DB135CA7-8C69-17F5-D38E-840F027967C0}"/>
              </a:ext>
            </a:extLst>
          </p:cNvPr>
          <p:cNvSpPr txBox="1">
            <a:spLocks/>
          </p:cNvSpPr>
          <p:nvPr/>
        </p:nvSpPr>
        <p:spPr>
          <a:xfrm>
            <a:off x="1881480" y="4994805"/>
            <a:ext cx="1536333" cy="343434"/>
          </a:xfrm>
          <a:custGeom>
            <a:avLst/>
            <a:gdLst>
              <a:gd name="connsiteX0" fmla="*/ 171534 w 1536333"/>
              <a:gd name="connsiteY0" fmla="*/ 0 h 343434"/>
              <a:gd name="connsiteX1" fmla="*/ 343069 w 1536333"/>
              <a:gd name="connsiteY1" fmla="*/ 0 h 343434"/>
              <a:gd name="connsiteX2" fmla="*/ 343069 w 1536333"/>
              <a:gd name="connsiteY2" fmla="*/ 91 h 343434"/>
              <a:gd name="connsiteX3" fmla="*/ 1193265 w 1536333"/>
              <a:gd name="connsiteY3" fmla="*/ 91 h 343434"/>
              <a:gd name="connsiteX4" fmla="*/ 1193265 w 1536333"/>
              <a:gd name="connsiteY4" fmla="*/ 366 h 343434"/>
              <a:gd name="connsiteX5" fmla="*/ 1364799 w 1536333"/>
              <a:gd name="connsiteY5" fmla="*/ 366 h 343434"/>
              <a:gd name="connsiteX6" fmla="*/ 1536333 w 1536333"/>
              <a:gd name="connsiteY6" fmla="*/ 171900 h 343434"/>
              <a:gd name="connsiteX7" fmla="*/ 1364799 w 1536333"/>
              <a:gd name="connsiteY7" fmla="*/ 343434 h 343434"/>
              <a:gd name="connsiteX8" fmla="*/ 1193265 w 1536333"/>
              <a:gd name="connsiteY8" fmla="*/ 343434 h 343434"/>
              <a:gd name="connsiteX9" fmla="*/ 339549 w 1536333"/>
              <a:gd name="connsiteY9" fmla="*/ 343434 h 343434"/>
              <a:gd name="connsiteX10" fmla="*/ 339549 w 1536333"/>
              <a:gd name="connsiteY10" fmla="*/ 343068 h 343434"/>
              <a:gd name="connsiteX11" fmla="*/ 171534 w 1536333"/>
              <a:gd name="connsiteY11" fmla="*/ 343068 h 343434"/>
              <a:gd name="connsiteX12" fmla="*/ 0 w 1536333"/>
              <a:gd name="connsiteY12" fmla="*/ 171534 h 343434"/>
              <a:gd name="connsiteX13" fmla="*/ 171534 w 1536333"/>
              <a:gd name="connsiteY13" fmla="*/ 0 h 34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36333" h="343434">
                <a:moveTo>
                  <a:pt x="171534" y="0"/>
                </a:moveTo>
                <a:lnTo>
                  <a:pt x="343069" y="0"/>
                </a:lnTo>
                <a:lnTo>
                  <a:pt x="343069" y="91"/>
                </a:lnTo>
                <a:lnTo>
                  <a:pt x="1193265" y="91"/>
                </a:lnTo>
                <a:lnTo>
                  <a:pt x="1193265" y="366"/>
                </a:lnTo>
                <a:lnTo>
                  <a:pt x="1364799" y="366"/>
                </a:lnTo>
                <a:cubicBezTo>
                  <a:pt x="1459535" y="366"/>
                  <a:pt x="1536333" y="77164"/>
                  <a:pt x="1536333" y="171900"/>
                </a:cubicBezTo>
                <a:cubicBezTo>
                  <a:pt x="1536333" y="266636"/>
                  <a:pt x="1459535" y="343434"/>
                  <a:pt x="1364799" y="343434"/>
                </a:cubicBezTo>
                <a:lnTo>
                  <a:pt x="1193265" y="343434"/>
                </a:lnTo>
                <a:lnTo>
                  <a:pt x="339549" y="343434"/>
                </a:lnTo>
                <a:lnTo>
                  <a:pt x="339549" y="343068"/>
                </a:lnTo>
                <a:lnTo>
                  <a:pt x="171534" y="343068"/>
                </a:lnTo>
                <a:cubicBezTo>
                  <a:pt x="76798" y="343068"/>
                  <a:pt x="0" y="266270"/>
                  <a:pt x="0" y="171534"/>
                </a:cubicBezTo>
                <a:cubicBezTo>
                  <a:pt x="0" y="76798"/>
                  <a:pt x="76798" y="0"/>
                  <a:pt x="171534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vert="horz" wrap="square" lIns="91440" tIns="45720" rIns="18288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4:00pm</a:t>
            </a:r>
          </a:p>
          <a:p>
            <a:endParaRPr lang="en-US" dirty="0"/>
          </a:p>
        </p:txBody>
      </p:sp>
      <p:sp>
        <p:nvSpPr>
          <p:cNvPr id="10" name="Text Placeholder 77">
            <a:extLst>
              <a:ext uri="{FF2B5EF4-FFF2-40B4-BE49-F238E27FC236}">
                <a16:creationId xmlns:a16="http://schemas.microsoft.com/office/drawing/2014/main" id="{76D7293A-D40E-B80D-B45D-891ED7420209}"/>
              </a:ext>
            </a:extLst>
          </p:cNvPr>
          <p:cNvSpPr txBox="1">
            <a:spLocks/>
          </p:cNvSpPr>
          <p:nvPr/>
        </p:nvSpPr>
        <p:spPr>
          <a:xfrm>
            <a:off x="3520440" y="1524335"/>
            <a:ext cx="6958584" cy="466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Source Sans Pro Light" panose="020B0403030403020204" pitchFamily="34" charset="0"/>
                <a:cs typeface="Calibri" panose="020F0502020204030204"/>
              </a:rPr>
              <a:t>Bus hub arrivals, check-ins</a:t>
            </a:r>
            <a:endParaRPr lang="en-US" dirty="0">
              <a:latin typeface="Source Sans Pro Light" panose="020B0403030403020204" pitchFamily="34" charset="0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CD9BA77-599B-7B59-C71C-DB663511AEF2}"/>
              </a:ext>
            </a:extLst>
          </p:cNvPr>
          <p:cNvSpPr txBox="1">
            <a:spLocks/>
          </p:cNvSpPr>
          <p:nvPr/>
        </p:nvSpPr>
        <p:spPr>
          <a:xfrm>
            <a:off x="1881480" y="4497993"/>
            <a:ext cx="1536333" cy="343434"/>
          </a:xfrm>
          <a:custGeom>
            <a:avLst/>
            <a:gdLst>
              <a:gd name="connsiteX0" fmla="*/ 171534 w 1536333"/>
              <a:gd name="connsiteY0" fmla="*/ 0 h 343434"/>
              <a:gd name="connsiteX1" fmla="*/ 343069 w 1536333"/>
              <a:gd name="connsiteY1" fmla="*/ 0 h 343434"/>
              <a:gd name="connsiteX2" fmla="*/ 343069 w 1536333"/>
              <a:gd name="connsiteY2" fmla="*/ 91 h 343434"/>
              <a:gd name="connsiteX3" fmla="*/ 1193265 w 1536333"/>
              <a:gd name="connsiteY3" fmla="*/ 91 h 343434"/>
              <a:gd name="connsiteX4" fmla="*/ 1193265 w 1536333"/>
              <a:gd name="connsiteY4" fmla="*/ 366 h 343434"/>
              <a:gd name="connsiteX5" fmla="*/ 1364799 w 1536333"/>
              <a:gd name="connsiteY5" fmla="*/ 366 h 343434"/>
              <a:gd name="connsiteX6" fmla="*/ 1536333 w 1536333"/>
              <a:gd name="connsiteY6" fmla="*/ 171900 h 343434"/>
              <a:gd name="connsiteX7" fmla="*/ 1364799 w 1536333"/>
              <a:gd name="connsiteY7" fmla="*/ 343434 h 343434"/>
              <a:gd name="connsiteX8" fmla="*/ 1193265 w 1536333"/>
              <a:gd name="connsiteY8" fmla="*/ 343434 h 343434"/>
              <a:gd name="connsiteX9" fmla="*/ 339549 w 1536333"/>
              <a:gd name="connsiteY9" fmla="*/ 343434 h 343434"/>
              <a:gd name="connsiteX10" fmla="*/ 339549 w 1536333"/>
              <a:gd name="connsiteY10" fmla="*/ 343068 h 343434"/>
              <a:gd name="connsiteX11" fmla="*/ 171534 w 1536333"/>
              <a:gd name="connsiteY11" fmla="*/ 343068 h 343434"/>
              <a:gd name="connsiteX12" fmla="*/ 0 w 1536333"/>
              <a:gd name="connsiteY12" fmla="*/ 171534 h 343434"/>
              <a:gd name="connsiteX13" fmla="*/ 171534 w 1536333"/>
              <a:gd name="connsiteY13" fmla="*/ 0 h 34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36333" h="343434">
                <a:moveTo>
                  <a:pt x="171534" y="0"/>
                </a:moveTo>
                <a:lnTo>
                  <a:pt x="343069" y="0"/>
                </a:lnTo>
                <a:lnTo>
                  <a:pt x="343069" y="91"/>
                </a:lnTo>
                <a:lnTo>
                  <a:pt x="1193265" y="91"/>
                </a:lnTo>
                <a:lnTo>
                  <a:pt x="1193265" y="366"/>
                </a:lnTo>
                <a:lnTo>
                  <a:pt x="1364799" y="366"/>
                </a:lnTo>
                <a:cubicBezTo>
                  <a:pt x="1459535" y="366"/>
                  <a:pt x="1536333" y="77164"/>
                  <a:pt x="1536333" y="171900"/>
                </a:cubicBezTo>
                <a:cubicBezTo>
                  <a:pt x="1536333" y="266636"/>
                  <a:pt x="1459535" y="343434"/>
                  <a:pt x="1364799" y="343434"/>
                </a:cubicBezTo>
                <a:lnTo>
                  <a:pt x="1193265" y="343434"/>
                </a:lnTo>
                <a:lnTo>
                  <a:pt x="339549" y="343434"/>
                </a:lnTo>
                <a:lnTo>
                  <a:pt x="339549" y="343068"/>
                </a:lnTo>
                <a:lnTo>
                  <a:pt x="171534" y="343068"/>
                </a:lnTo>
                <a:cubicBezTo>
                  <a:pt x="76798" y="343068"/>
                  <a:pt x="0" y="266270"/>
                  <a:pt x="0" y="171534"/>
                </a:cubicBezTo>
                <a:cubicBezTo>
                  <a:pt x="0" y="76798"/>
                  <a:pt x="76798" y="0"/>
                  <a:pt x="171534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vert="horz" wrap="square" lIns="91440" tIns="45720" rIns="18288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3:15pm</a:t>
            </a:r>
          </a:p>
          <a:p>
            <a:endParaRPr lang="en-US" dirty="0"/>
          </a:p>
        </p:txBody>
      </p:sp>
      <p:sp>
        <p:nvSpPr>
          <p:cNvPr id="12" name="Text Placeholder 73">
            <a:extLst>
              <a:ext uri="{FF2B5EF4-FFF2-40B4-BE49-F238E27FC236}">
                <a16:creationId xmlns:a16="http://schemas.microsoft.com/office/drawing/2014/main" id="{2951CBF5-9599-E6BF-223A-6F829B7CC815}"/>
              </a:ext>
            </a:extLst>
          </p:cNvPr>
          <p:cNvSpPr txBox="1">
            <a:spLocks/>
          </p:cNvSpPr>
          <p:nvPr/>
        </p:nvSpPr>
        <p:spPr>
          <a:xfrm>
            <a:off x="3520440" y="4445446"/>
            <a:ext cx="6958584" cy="466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Source Sans Pro Light" panose="020B0403030403020204" pitchFamily="34" charset="0"/>
                <a:cs typeface="Calibri" panose="020F0502020204030204"/>
              </a:rPr>
              <a:t>Activity rotations</a:t>
            </a:r>
            <a:endParaRPr lang="en-US" dirty="0">
              <a:latin typeface="Source Sans Pro Light" panose="020B0403030403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20052BC-B175-EA70-F440-634A58AE1664}"/>
              </a:ext>
            </a:extLst>
          </p:cNvPr>
          <p:cNvSpPr/>
          <p:nvPr/>
        </p:nvSpPr>
        <p:spPr>
          <a:xfrm>
            <a:off x="8781803" y="2550650"/>
            <a:ext cx="2624446" cy="194291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Our Song:</a:t>
            </a:r>
          </a:p>
          <a:p>
            <a:pPr algn="ctr"/>
            <a:endParaRPr lang="en-CA" dirty="0"/>
          </a:p>
          <a:p>
            <a:pPr algn="ctr"/>
            <a:r>
              <a:rPr lang="en-CA" b="1" dirty="0"/>
              <a:t>Herman the Worm!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082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8D3B6-4F9E-8243-6581-CFBB8CD8A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1"/>
            <a:ext cx="11430000" cy="734568"/>
          </a:xfrm>
        </p:spPr>
        <p:txBody>
          <a:bodyPr/>
          <a:lstStyle/>
          <a:p>
            <a:r>
              <a:rPr lang="en-CA" dirty="0"/>
              <a:t>Activity Rotations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6862F-5C0C-941B-ABAE-0D80407D981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6780" y="1837944"/>
            <a:ext cx="6164976" cy="3904488"/>
          </a:xfrm>
        </p:spPr>
        <p:txBody>
          <a:bodyPr/>
          <a:lstStyle/>
          <a:p>
            <a:r>
              <a:rPr lang="en-CA" dirty="0"/>
              <a:t>Registrar will create 27 “groups”</a:t>
            </a:r>
          </a:p>
          <a:p>
            <a:pPr lvl="1"/>
            <a:r>
              <a:rPr lang="en-CA" dirty="0"/>
              <a:t>Assigning 9 to each rotation area (one per activity)</a:t>
            </a:r>
          </a:p>
          <a:p>
            <a:pPr lvl="1"/>
            <a:r>
              <a:rPr lang="en-CA" dirty="0"/>
              <a:t>Average of 16-20 beavers per group</a:t>
            </a:r>
          </a:p>
          <a:p>
            <a:r>
              <a:rPr lang="en-CA" dirty="0"/>
              <a:t>Colonies will have a chance to complete each activity, if they wish</a:t>
            </a:r>
          </a:p>
          <a:p>
            <a:pPr lvl="1"/>
            <a:r>
              <a:rPr lang="en-CA" dirty="0"/>
              <a:t>Scouters know their Beavers, they can take breaks or skip an activity</a:t>
            </a:r>
          </a:p>
          <a:p>
            <a:r>
              <a:rPr lang="en-CA" dirty="0"/>
              <a:t>20 minute rotations, 5 mins travel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291703-1F5F-E613-F9EE-0F663CBD1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Voyageur Beaver 50th – Apr 21,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1BB794-D69A-3C1B-A697-7C454F76B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08534C6-CCD4-55EC-E8C9-19BB6D621AD1}"/>
              </a:ext>
            </a:extLst>
          </p:cNvPr>
          <p:cNvSpPr/>
          <p:nvPr/>
        </p:nvSpPr>
        <p:spPr>
          <a:xfrm>
            <a:off x="7664305" y="1413164"/>
            <a:ext cx="3996215" cy="371051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en-CA" b="1" dirty="0"/>
              <a:t>Remember!</a:t>
            </a:r>
          </a:p>
          <a:p>
            <a:pPr algn="ctr"/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i="1" dirty="0"/>
              <a:t>This is a birthday bash!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Activities will be designed for multiple Beavers to complete together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Colonies are attending as a Colony… their Scouters can help with running some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Guides to be provided in advance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Many activities will require minimal supervision of OOS, depending on risk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1253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130D6-E868-90E0-2AAE-DF9FB0D13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Did someone say… activities?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AAA8B3-D3E7-E3A3-6709-6DA9D8575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Voyageur Beaver 50th – Apr 21, 2024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2889BE-5603-070E-7E69-2D5D8066A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15</a:t>
            </a:fld>
            <a:endParaRPr lang="en-US" dirty="0"/>
          </a:p>
        </p:txBody>
      </p:sp>
      <p:pic>
        <p:nvPicPr>
          <p:cNvPr id="8" name="Picture 7" descr="A screenshot of a game&#10;&#10;Description automatically generated">
            <a:extLst>
              <a:ext uri="{FF2B5EF4-FFF2-40B4-BE49-F238E27FC236}">
                <a16:creationId xmlns:a16="http://schemas.microsoft.com/office/drawing/2014/main" id="{B68F1E13-26BF-DCEF-749A-DE80B5538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943" y="1433738"/>
            <a:ext cx="8752114" cy="49226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5524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7BDA5-903A-1774-E663-62582A75A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At the end of the day…. Swag!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8EDBBF-C9BC-70F5-AB64-9FAAEFF18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Voyageur Beaver 50th – Apr 21, 2024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6C12D-6CBD-8E3B-06E1-462168EBF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16</a:t>
            </a:fld>
            <a:endParaRPr lang="en-US" dirty="0"/>
          </a:p>
        </p:txBody>
      </p:sp>
      <p:pic>
        <p:nvPicPr>
          <p:cNvPr id="6" name="Picture 5" descr="A collage of a shirt and a bag&#10;&#10;Description automatically generated">
            <a:extLst>
              <a:ext uri="{FF2B5EF4-FFF2-40B4-BE49-F238E27FC236}">
                <a16:creationId xmlns:a16="http://schemas.microsoft.com/office/drawing/2014/main" id="{3C1132AC-3658-FD19-4E32-F70F329D8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85" y="1564665"/>
            <a:ext cx="9248644" cy="520427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A65B423-D54D-D545-F264-6D832B65797A}"/>
              </a:ext>
            </a:extLst>
          </p:cNvPr>
          <p:cNvSpPr/>
          <p:nvPr/>
        </p:nvSpPr>
        <p:spPr>
          <a:xfrm>
            <a:off x="9982200" y="2746148"/>
            <a:ext cx="1741714" cy="166848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Note: Unfortunately bucket hats are not available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805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85A067-E94A-85B2-4A91-3032B948A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Voyageur Beaver 50th – Apr 21,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71F865-675A-D716-F849-815C7D3BE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Picture 4" descr="Cartoon characters with hats&#10;&#10;Description automatically generated">
            <a:extLst>
              <a:ext uri="{FF2B5EF4-FFF2-40B4-BE49-F238E27FC236}">
                <a16:creationId xmlns:a16="http://schemas.microsoft.com/office/drawing/2014/main" id="{AD75DDFB-5EBD-3A1F-C439-9DDD602D6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" y="0"/>
            <a:ext cx="12177475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1124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50AC3DF-CAD8-EADD-C4FF-F1F4E9ED1D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33667" b="33667"/>
          <a:stretch/>
        </p:blipFill>
        <p:spPr>
          <a:xfrm>
            <a:off x="20" y="-1"/>
            <a:ext cx="12191981" cy="2655151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3087F1-F41B-6F80-AFC5-B25A0EF06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1051560"/>
            <a:ext cx="8101584" cy="1325563"/>
          </a:xfrm>
        </p:spPr>
        <p:txBody>
          <a:bodyPr anchor="b">
            <a:normAutofit/>
          </a:bodyPr>
          <a:lstStyle/>
          <a:p>
            <a:r>
              <a:rPr lang="en-CA" dirty="0"/>
              <a:t>We Need OOS!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67593A9-FBCA-5EE6-192E-72D63C1CA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5528" y="3364992"/>
            <a:ext cx="4736592" cy="466344"/>
          </a:xfrm>
        </p:spPr>
        <p:txBody>
          <a:bodyPr/>
          <a:lstStyle/>
          <a:p>
            <a:r>
              <a:rPr lang="en-US" dirty="0"/>
              <a:t>Adult OOS Requirements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7EADF6FB-7066-F693-1508-B460112277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5528" y="3877056"/>
            <a:ext cx="4736592" cy="1901952"/>
          </a:xfrm>
        </p:spPr>
        <p:txBody>
          <a:bodyPr/>
          <a:lstStyle/>
          <a:p>
            <a:r>
              <a:rPr lang="en-US" dirty="0"/>
              <a:t>Valid Scouts Canada member</a:t>
            </a:r>
          </a:p>
          <a:p>
            <a:r>
              <a:rPr lang="en-US" dirty="0"/>
              <a:t>Completed CoC</a:t>
            </a:r>
          </a:p>
          <a:p>
            <a:r>
              <a:rPr lang="en-US" dirty="0"/>
              <a:t>Valid PRC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3AC1946C-28BE-3836-DCC2-1EB1C8A3C3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92824" y="3364992"/>
            <a:ext cx="4736592" cy="466344"/>
          </a:xfrm>
        </p:spPr>
        <p:txBody>
          <a:bodyPr/>
          <a:lstStyle/>
          <a:p>
            <a:r>
              <a:rPr lang="en-US" dirty="0"/>
              <a:t>Youth OOS Requirements</a:t>
            </a:r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74CC79A3-2665-0EC6-CF90-CF3336DBE2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92824" y="3877056"/>
            <a:ext cx="4736592" cy="944326"/>
          </a:xfrm>
        </p:spPr>
        <p:txBody>
          <a:bodyPr/>
          <a:lstStyle/>
          <a:p>
            <a:r>
              <a:rPr lang="en-US" dirty="0"/>
              <a:t>Valid Scouts Canada member</a:t>
            </a:r>
          </a:p>
          <a:p>
            <a:r>
              <a:rPr lang="en-US" dirty="0"/>
              <a:t>Completed CoC</a:t>
            </a:r>
          </a:p>
          <a:p>
            <a:r>
              <a:rPr lang="en-US" dirty="0"/>
              <a:t>Role explanation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14C1F-ADD2-2068-3024-9B9885CD6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1732" y="6231541"/>
            <a:ext cx="377576" cy="34686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9FA73-C24D-8191-A390-BCAD05E19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2" y="6281928"/>
            <a:ext cx="2450592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Voyageur Beaver 50th – Apr 21,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C62567-34EA-DD65-E5FC-3E44DDA0BE5C}"/>
              </a:ext>
            </a:extLst>
          </p:cNvPr>
          <p:cNvSpPr txBox="1"/>
          <p:nvPr/>
        </p:nvSpPr>
        <p:spPr>
          <a:xfrm>
            <a:off x="1662546" y="5201393"/>
            <a:ext cx="3727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Reduced cost (no t-shirt): $23 / person</a:t>
            </a:r>
          </a:p>
        </p:txBody>
      </p:sp>
      <p:pic>
        <p:nvPicPr>
          <p:cNvPr id="11" name="Picture 10" descr="A group of yellow badges with text and images&#10;&#10;Description automatically generated">
            <a:extLst>
              <a:ext uri="{FF2B5EF4-FFF2-40B4-BE49-F238E27FC236}">
                <a16:creationId xmlns:a16="http://schemas.microsoft.com/office/drawing/2014/main" id="{AE932AC4-625F-408C-A020-680FC1E5A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923329" y="4672828"/>
            <a:ext cx="1901950" cy="14264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595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6A20A-E43B-2E71-E68F-798082CDD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We Need OOS!</a:t>
            </a:r>
          </a:p>
        </p:txBody>
      </p:sp>
      <p:pic>
        <p:nvPicPr>
          <p:cNvPr id="8" name="Picture Placeholder 7" descr="A field of grass and trees&#10;&#10;Description automatically generated">
            <a:extLst>
              <a:ext uri="{FF2B5EF4-FFF2-40B4-BE49-F238E27FC236}">
                <a16:creationId xmlns:a16="http://schemas.microsoft.com/office/drawing/2014/main" id="{F510053E-597B-2125-9E3C-36B278F1000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6901" r="26901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CB9B74-32CD-73D0-7D33-847BADB576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Please talk with your Senior Sections; we’ll be updating our OOS page this week.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Camping? SURE! If your senior section wants to camp around the Beaver 50</a:t>
            </a:r>
            <a:r>
              <a:rPr lang="en-CA" baseline="30000" dirty="0"/>
              <a:t>th</a:t>
            </a:r>
            <a:r>
              <a:rPr lang="en-CA" dirty="0"/>
              <a:t>, we’d love to have them.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C56AD-3488-155A-FDF0-D016EDE8C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Voyageur Beaver 50th – Apr 21,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B8F49-15B8-AFCD-3075-DBBEBF17F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88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B0A65-DD59-C0AC-C97D-879AF92A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BE533-92DF-09B6-E408-A0C450E18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Welcome Scouters!</a:t>
            </a:r>
          </a:p>
          <a:p>
            <a:r>
              <a:rPr lang="en-US" dirty="0"/>
              <a:t>Who is coming?</a:t>
            </a:r>
          </a:p>
          <a:p>
            <a:r>
              <a:rPr lang="en-US" dirty="0"/>
              <a:t>Timeline (what do I need, and when?)</a:t>
            </a:r>
          </a:p>
          <a:p>
            <a:r>
              <a:rPr lang="en-US" dirty="0"/>
              <a:t>Transportation (aka, bus fun!)</a:t>
            </a:r>
          </a:p>
          <a:p>
            <a:r>
              <a:rPr lang="en-US" dirty="0"/>
              <a:t>How will activities work?</a:t>
            </a:r>
          </a:p>
          <a:p>
            <a:r>
              <a:rPr lang="en-US" dirty="0"/>
              <a:t>What’s next?</a:t>
            </a:r>
          </a:p>
          <a:p>
            <a:r>
              <a:rPr lang="en-US" dirty="0"/>
              <a:t>Q&amp;A</a:t>
            </a:r>
          </a:p>
          <a:p>
            <a:endParaRPr lang="en-US" dirty="0"/>
          </a:p>
        </p:txBody>
      </p:sp>
      <p:pic>
        <p:nvPicPr>
          <p:cNvPr id="7" name="Picture Placeholder 6" descr="A group of kids walking on grass&#10;&#10;Description automatically generated">
            <a:extLst>
              <a:ext uri="{FF2B5EF4-FFF2-40B4-BE49-F238E27FC236}">
                <a16:creationId xmlns:a16="http://schemas.microsoft.com/office/drawing/2014/main" id="{58777553-4B2E-F6F4-5ACA-4FCBE566F8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227" r="3227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2166390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203FB-D719-634E-BBB8-DB62D3DEC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2952" y="2528316"/>
            <a:ext cx="7626096" cy="3136392"/>
          </a:xfrm>
        </p:spPr>
        <p:txBody>
          <a:bodyPr/>
          <a:lstStyle/>
          <a:p>
            <a:r>
              <a:rPr lang="en-CA" dirty="0"/>
              <a:t>Any 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8FBFD6-DBDB-9D24-A897-1C22CF442C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02183" y="4399333"/>
            <a:ext cx="3776472" cy="466344"/>
          </a:xfrm>
        </p:spPr>
        <p:txBody>
          <a:bodyPr/>
          <a:lstStyle/>
          <a:p>
            <a:r>
              <a:rPr lang="en-CA" dirty="0"/>
              <a:t>(Submit them on the website if you think of them later)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45BAC3-DD35-8452-E2D2-F321E2C12E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D549AF-53C7-5981-5A61-DA5D955BC5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885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C062-AD93-9E8E-E8E8-080B45D7D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97555C-936A-16C5-DDE8-4670D8096F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b="1" dirty="0">
                <a:solidFill>
                  <a:schemeClr val="tx2"/>
                </a:solidFill>
                <a:latin typeface="Source Sans Pro Light" panose="020B0403030403020204" pitchFamily="34" charset="0"/>
                <a:ea typeface="+mn-lt"/>
                <a:cs typeface="+mn-lt"/>
              </a:rPr>
              <a:t>Voyageur Beaver 50</a:t>
            </a:r>
            <a:r>
              <a:rPr lang="en-US" sz="1800" b="1" baseline="30000" dirty="0">
                <a:solidFill>
                  <a:schemeClr val="tx2"/>
                </a:solidFill>
                <a:latin typeface="Source Sans Pro Light" panose="020B0403030403020204" pitchFamily="34" charset="0"/>
                <a:ea typeface="+mn-lt"/>
                <a:cs typeface="+mn-lt"/>
              </a:rPr>
              <a:t>th</a:t>
            </a:r>
            <a:r>
              <a:rPr lang="en-US" sz="1800" b="1" dirty="0">
                <a:solidFill>
                  <a:schemeClr val="tx2"/>
                </a:solidFill>
                <a:latin typeface="Source Sans Pro Light" panose="020B0403030403020204" pitchFamily="34" charset="0"/>
                <a:ea typeface="+mn-lt"/>
                <a:cs typeface="+mn-lt"/>
              </a:rPr>
              <a:t> Website!</a:t>
            </a: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  <a:latin typeface="Source Sans Pro Light" panose="020B0403030403020204" pitchFamily="34" charset="0"/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  <a:latin typeface="Source Sans Pro Light" panose="020B0403030403020204" pitchFamily="34" charset="0"/>
                <a:ea typeface="+mn-lt"/>
                <a:cs typeface="+mn-lt"/>
                <a:hlinkClick r:id="rId3"/>
              </a:rPr>
              <a:t>https://www.beaver50th.ca/</a:t>
            </a:r>
            <a:endParaRPr lang="en-US" dirty="0">
              <a:solidFill>
                <a:schemeClr val="tx2"/>
              </a:solidFill>
              <a:latin typeface="Source Sans Pro Light" panose="020B0403030403020204" pitchFamily="34" charset="0"/>
              <a:ea typeface="+mn-lt"/>
              <a:cs typeface="+mn-lt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Beaver 50</a:t>
            </a:r>
            <a:r>
              <a:rPr lang="en-US" b="1" baseline="30000" dirty="0"/>
              <a:t>th</a:t>
            </a:r>
            <a:r>
              <a:rPr lang="en-US" b="1" dirty="0"/>
              <a:t> Newsletter</a:t>
            </a:r>
            <a:endParaRPr lang="en-US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Sent out every 2 weeks to registered Colonies.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112DCC-826E-FC24-56A7-413011AD1884}"/>
              </a:ext>
            </a:extLst>
          </p:cNvPr>
          <p:cNvSpPr txBox="1"/>
          <p:nvPr/>
        </p:nvSpPr>
        <p:spPr>
          <a:xfrm>
            <a:off x="6352327" y="5246201"/>
            <a:ext cx="4583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Contact Jeff Reid (</a:t>
            </a:r>
            <a:r>
              <a:rPr lang="en-CA" dirty="0">
                <a:hlinkClick r:id="rId4"/>
              </a:rPr>
              <a:t>jeff.reid@scouts.ca</a:t>
            </a:r>
            <a:r>
              <a:rPr lang="en-CA" dirty="0"/>
              <a:t>) anytime!</a:t>
            </a:r>
          </a:p>
        </p:txBody>
      </p:sp>
      <p:pic>
        <p:nvPicPr>
          <p:cNvPr id="7" name="Picture Placeholder 6" descr="A child smiling at the camera&#10;&#10;Description automatically generated">
            <a:extLst>
              <a:ext uri="{FF2B5EF4-FFF2-40B4-BE49-F238E27FC236}">
                <a16:creationId xmlns:a16="http://schemas.microsoft.com/office/drawing/2014/main" id="{F61E89A9-2844-A35C-07B2-8AC5D2F00AF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17956" r="17956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4140007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>
            <a:extLst>
              <a:ext uri="{FF2B5EF4-FFF2-40B4-BE49-F238E27FC236}">
                <a16:creationId xmlns:a16="http://schemas.microsoft.com/office/drawing/2014/main" id="{B84CACC5-C35A-66D4-A394-D9FC147A4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tx2"/>
                </a:solidFill>
                <a:latin typeface="Abadi" panose="020B0604020104020204" pitchFamily="34" charset="0"/>
                <a:cs typeface="Quire Sans" panose="020B0502040400020003" pitchFamily="34" charset="0"/>
              </a:rPr>
              <a:t>Meet our admin team</a:t>
            </a:r>
            <a:endParaRPr lang="en-US" dirty="0"/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3A2FD8CC-A320-C6A7-E6F8-E8576F21223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10393" b="10393"/>
          <a:stretch/>
        </p:blipFill>
        <p:spPr/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A7532B7E-B283-DD2E-BF86-38DB102EE59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t="3899" b="3899"/>
          <a:stretch/>
        </p:blipFill>
        <p:spPr/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751A24FA-BD38-B22F-7785-0A608E51AF7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/>
          <a:srcRect l="2611" r="2611"/>
          <a:stretch/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0C1E13-85D9-ABC6-FE06-B6A7E282ACF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Jeff Reid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8DC94F4-C778-4AC6-CC7C-2C0A70CBF8A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Marc Chamberland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C39597-5DA1-B9CC-4861-070E6CCE44F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Susie James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23B18C-8C12-7658-385D-555D9767B89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5142" y="5017008"/>
            <a:ext cx="2468880" cy="365760"/>
          </a:xfrm>
        </p:spPr>
        <p:txBody>
          <a:bodyPr/>
          <a:lstStyle/>
          <a:p>
            <a:r>
              <a:rPr lang="en-US" dirty="0"/>
              <a:t>Event Chair</a:t>
            </a:r>
          </a:p>
          <a:p>
            <a:br>
              <a:rPr lang="en-US" dirty="0"/>
            </a:br>
            <a:r>
              <a:rPr lang="en-US" dirty="0"/>
              <a:t>jeff.reid@scouts.ca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173BCF2-8627-1DF2-99C6-D5275D5B0DB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0876" y="5017008"/>
            <a:ext cx="2468880" cy="365760"/>
          </a:xfrm>
        </p:spPr>
        <p:txBody>
          <a:bodyPr/>
          <a:lstStyle/>
          <a:p>
            <a:r>
              <a:rPr lang="en-US" dirty="0"/>
              <a:t>Deputy Chair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mchamberland@scouts.ca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84D5E2D-1A7D-82DD-BC33-8970CEE2174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723439" y="5017008"/>
            <a:ext cx="2468880" cy="365760"/>
          </a:xfrm>
        </p:spPr>
        <p:txBody>
          <a:bodyPr/>
          <a:lstStyle/>
          <a:p>
            <a:r>
              <a:rPr lang="en-US" dirty="0"/>
              <a:t>Registrar &amp; Treasurer</a:t>
            </a:r>
            <a:br>
              <a:rPr lang="en-US" dirty="0"/>
            </a:br>
            <a:endParaRPr lang="en-US" dirty="0"/>
          </a:p>
          <a:p>
            <a:r>
              <a:rPr lang="en-US" dirty="0"/>
              <a:t>sjames@scouts.ca</a:t>
            </a:r>
          </a:p>
        </p:txBody>
      </p: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535F07B1-F660-B3C7-C48A-B731BB7B3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3</a:t>
            </a:fld>
            <a:endParaRPr lang="en-US" dirty="0"/>
          </a:p>
        </p:txBody>
      </p:sp>
      <p:sp>
        <p:nvSpPr>
          <p:cNvPr id="37" name="Footer Placeholder 36">
            <a:extLst>
              <a:ext uri="{FF2B5EF4-FFF2-40B4-BE49-F238E27FC236}">
                <a16:creationId xmlns:a16="http://schemas.microsoft.com/office/drawing/2014/main" id="{B13ADD6D-976A-F6A3-8A0D-F0329C8F9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1" y="6281928"/>
            <a:ext cx="2951141" cy="274320"/>
          </a:xfrm>
        </p:spPr>
        <p:txBody>
          <a:bodyPr/>
          <a:lstStyle/>
          <a:p>
            <a:r>
              <a:rPr lang="en-US"/>
              <a:t>Voyageur Beaver 50th – Feb 28, 2024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5821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8DF50-D2AE-6191-7F77-63BE3B75A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Who’s Coming?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F7F181-9171-0A41-3723-0FDCAD8A77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FC2E259-EE4F-5E49-F821-361259859E9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840FCF5-9696-0C02-5223-51A0E283730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2D7403A-3DFE-70CA-0D2E-3FA376CA23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8DA64D2-659A-CFC2-F030-6ABED4881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D08B89CF-D7A7-D705-7628-CAC32F963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Voyageur Beaver 50th – Apr 21, 2024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7A23B6-F1CA-74A3-5428-37B91CC75A73}"/>
              </a:ext>
            </a:extLst>
          </p:cNvPr>
          <p:cNvSpPr txBox="1"/>
          <p:nvPr/>
        </p:nvSpPr>
        <p:spPr>
          <a:xfrm>
            <a:off x="1140030" y="2637685"/>
            <a:ext cx="1555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/>
              <a:t>38 Colonies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B03F36-B7DA-17E7-DC8D-DD1E52257D28}"/>
              </a:ext>
            </a:extLst>
          </p:cNvPr>
          <p:cNvSpPr txBox="1"/>
          <p:nvPr/>
        </p:nvSpPr>
        <p:spPr>
          <a:xfrm>
            <a:off x="4005941" y="2578027"/>
            <a:ext cx="1555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/>
              <a:t>397 Youth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19DF85-BB7F-F5B5-CA28-2766C1331CCD}"/>
              </a:ext>
            </a:extLst>
          </p:cNvPr>
          <p:cNvSpPr txBox="1"/>
          <p:nvPr/>
        </p:nvSpPr>
        <p:spPr>
          <a:xfrm>
            <a:off x="6720637" y="2630224"/>
            <a:ext cx="1555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/>
              <a:t>145 Scouters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437FFC-0938-5745-D3BD-C36E0C2F781E}"/>
              </a:ext>
            </a:extLst>
          </p:cNvPr>
          <p:cNvSpPr txBox="1"/>
          <p:nvPr/>
        </p:nvSpPr>
        <p:spPr>
          <a:xfrm>
            <a:off x="9592487" y="2639438"/>
            <a:ext cx="1555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/>
              <a:t>116 Parents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DF5E225-6F56-3D29-03A4-8C02B8D7122F}"/>
              </a:ext>
            </a:extLst>
          </p:cNvPr>
          <p:cNvSpPr txBox="1"/>
          <p:nvPr/>
        </p:nvSpPr>
        <p:spPr>
          <a:xfrm>
            <a:off x="4120738" y="5130140"/>
            <a:ext cx="31967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b="1" dirty="0"/>
              <a:t>665 </a:t>
            </a:r>
            <a:r>
              <a:rPr lang="en-CA" sz="3200" b="1" dirty="0" err="1"/>
              <a:t>Voyageurians</a:t>
            </a:r>
            <a:r>
              <a:rPr lang="en-CA" sz="3200" b="1" dirty="0"/>
              <a:t>!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6945AE6-CB03-A5A4-5DAD-550618365025}"/>
              </a:ext>
            </a:extLst>
          </p:cNvPr>
          <p:cNvSpPr txBox="1"/>
          <p:nvPr/>
        </p:nvSpPr>
        <p:spPr>
          <a:xfrm>
            <a:off x="4120738" y="5144899"/>
            <a:ext cx="33954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b="1" dirty="0"/>
              <a:t>665 </a:t>
            </a:r>
            <a:r>
              <a:rPr lang="en-CA" sz="3200" b="1" dirty="0" err="1"/>
              <a:t>Voyageurants</a:t>
            </a:r>
            <a:r>
              <a:rPr lang="en-CA" sz="3200" b="1" dirty="0"/>
              <a:t>?!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9882163-F735-EB21-BE12-CFFC428E7CD5}"/>
              </a:ext>
            </a:extLst>
          </p:cNvPr>
          <p:cNvSpPr txBox="1"/>
          <p:nvPr/>
        </p:nvSpPr>
        <p:spPr>
          <a:xfrm>
            <a:off x="4120738" y="5144899"/>
            <a:ext cx="30043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b="1" dirty="0"/>
              <a:t>665 Voyageurs!!!!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836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37" grpId="0"/>
      <p:bldP spid="38" grpId="0"/>
      <p:bldP spid="38" grpId="1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4F5FC-6381-545E-BB7A-55444F0AF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From where?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889672-E74D-5B07-7015-55532092B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Voyageur Beaver 50th – Apr 21, 2024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B93BA6-9BC7-56E4-BC53-AEF5153F3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5" descr="A map with red squares on it&#10;&#10;Description automatically generated">
            <a:extLst>
              <a:ext uri="{FF2B5EF4-FFF2-40B4-BE49-F238E27FC236}">
                <a16:creationId xmlns:a16="http://schemas.microsoft.com/office/drawing/2014/main" id="{9C05CE60-5228-7E7B-0022-D7326E7926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0" t="9761" r="-770" b="14915"/>
          <a:stretch/>
        </p:blipFill>
        <p:spPr>
          <a:xfrm>
            <a:off x="5034087" y="136525"/>
            <a:ext cx="5113378" cy="68473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6226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576A120-FCFB-0F41-B19E-A82231E39F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CFADBF-43CE-ACBB-7DFB-599EDFFDE7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F1E2258-D22B-6B79-D56B-CA4D2B01B6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50FF850-4BE0-E0BC-7735-69F15C0FCE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1F72B00-030A-AA02-A236-F9C92D2DF49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892D919-DCCE-9A1E-E5B7-9F5AF778A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382605"/>
            <a:ext cx="11430000" cy="1325563"/>
          </a:xfrm>
        </p:spPr>
        <p:txBody>
          <a:bodyPr/>
          <a:lstStyle/>
          <a:p>
            <a:r>
              <a:rPr lang="en-CA" dirty="0"/>
              <a:t>Timeline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2BE68B1-CC38-7014-18F9-934C0A08B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7750FAA-3FE7-273A-3FC2-3688ED831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Voyageur Beaver 50th – Apr 21, 2024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99385A2-EEC8-D8B8-CEEC-5143A454927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54147" y="3015801"/>
            <a:ext cx="1090289" cy="780344"/>
          </a:xfrm>
        </p:spPr>
        <p:txBody>
          <a:bodyPr anchor="ctr"/>
          <a:lstStyle/>
          <a:p>
            <a:pPr algn="ctr"/>
            <a:r>
              <a:rPr lang="en-CA" dirty="0"/>
              <a:t>6 Weeks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1F6EB3D-287A-1227-D701-45B3CF667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0973" y="4123944"/>
            <a:ext cx="1362456" cy="1329011"/>
          </a:xfrm>
        </p:spPr>
        <p:txBody>
          <a:bodyPr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Start parent screening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i="1" dirty="0"/>
              <a:t>Review Beaver Songbook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0AA3F88-6E57-B985-7CE4-AC4459C88A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218688" y="4123944"/>
            <a:ext cx="1362456" cy="1329011"/>
          </a:xfrm>
        </p:spPr>
        <p:txBody>
          <a:bodyPr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i="1" dirty="0"/>
              <a:t>Attach ERP to event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9FC3D53-00DB-253A-0C7C-819DC0C8483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04104" y="4123944"/>
            <a:ext cx="1560114" cy="1329011"/>
          </a:xfrm>
        </p:spPr>
        <p:txBody>
          <a:bodyPr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Submit your AAF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i="1" dirty="0"/>
              <a:t>Transport confirmation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i="1" dirty="0"/>
              <a:t>Transportation guide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DD74CA3-6F7D-A068-6786-A0BCDB2FA4F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552944" y="4123944"/>
            <a:ext cx="1362456" cy="1329012"/>
          </a:xfrm>
        </p:spPr>
        <p:txBody>
          <a:bodyPr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i="1" dirty="0"/>
              <a:t>Info Session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Parent reminders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i="1" dirty="0"/>
              <a:t>Event Guidebook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26760D2-78BA-D451-A4D4-DCEF61B5971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756648" y="4123944"/>
            <a:ext cx="1362456" cy="1329012"/>
          </a:xfrm>
        </p:spPr>
        <p:txBody>
          <a:bodyPr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Show up on time!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HAVE FUN!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8A2B90F-980B-8F70-F5DD-B66568420CB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F663339-DD4C-B430-2E51-7779393E236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CA3BD25-BD8D-5814-7656-5F803F9F612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9B6A53BA-A824-6C5E-7593-185273181355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680EC2C5-ECC0-33A1-822C-155C55194A6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B9E3EAD6-2132-ADC8-B3CD-6E2F1EFFEDDF}"/>
              </a:ext>
            </a:extLst>
          </p:cNvPr>
          <p:cNvSpPr txBox="1">
            <a:spLocks/>
          </p:cNvSpPr>
          <p:nvPr/>
        </p:nvSpPr>
        <p:spPr>
          <a:xfrm>
            <a:off x="3377231" y="3015801"/>
            <a:ext cx="1090289" cy="780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dirty="0"/>
              <a:t>4 Weeks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903D93B5-B291-B393-AE4A-3CBC2E4E8E2D}"/>
              </a:ext>
            </a:extLst>
          </p:cNvPr>
          <p:cNvSpPr txBox="1">
            <a:spLocks/>
          </p:cNvSpPr>
          <p:nvPr/>
        </p:nvSpPr>
        <p:spPr>
          <a:xfrm>
            <a:off x="5550855" y="2967940"/>
            <a:ext cx="1090289" cy="780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dirty="0"/>
              <a:t>2 Weeks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6BC32026-0DF5-0A23-EE2A-B7DE0424D5E8}"/>
              </a:ext>
            </a:extLst>
          </p:cNvPr>
          <p:cNvSpPr txBox="1">
            <a:spLocks/>
          </p:cNvSpPr>
          <p:nvPr/>
        </p:nvSpPr>
        <p:spPr>
          <a:xfrm>
            <a:off x="7687243" y="2976192"/>
            <a:ext cx="1090289" cy="780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dirty="0"/>
              <a:t>1 Week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26E31A73-59DF-2528-4E4D-AC3F87F4BECD}"/>
              </a:ext>
            </a:extLst>
          </p:cNvPr>
          <p:cNvSpPr txBox="1">
            <a:spLocks/>
          </p:cNvSpPr>
          <p:nvPr/>
        </p:nvSpPr>
        <p:spPr>
          <a:xfrm>
            <a:off x="9912835" y="2948856"/>
            <a:ext cx="1090289" cy="780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dirty="0"/>
              <a:t>June 1st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344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5" grpId="0" uiExpand="1" build="p"/>
      <p:bldP spid="17" grpId="0" uiExpand="1" build="p"/>
      <p:bldP spid="19" grpId="0" uiExpand="1" build="p"/>
      <p:bldP spid="21" grpId="0" uiExpand="1" build="p" animBg="1"/>
      <p:bldP spid="22" grpId="0" build="p" animBg="1"/>
      <p:bldP spid="23" grpId="0" uiExpand="1" build="p" animBg="1"/>
      <p:bldP spid="24" grpId="0" uiExpand="1" build="p" animBg="1"/>
      <p:bldP spid="26" grpId="0"/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air of boys holding watermelon slices&#10;&#10;Description automatically generated">
            <a:extLst>
              <a:ext uri="{FF2B5EF4-FFF2-40B4-BE49-F238E27FC236}">
                <a16:creationId xmlns:a16="http://schemas.microsoft.com/office/drawing/2014/main" id="{20829FA1-AAED-4838-BEFF-51214F35CB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35477" b="35477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81462A0-8896-B56F-5894-DE5AC8B2A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1600200"/>
            <a:ext cx="2953512" cy="747090"/>
          </a:xfrm>
          <a:prstGeom prst="roundRect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en-CA" dirty="0">
                <a:solidFill>
                  <a:schemeClr val="tx1"/>
                </a:solidFill>
              </a:rPr>
              <a:t>Screening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4764CE-8B23-28E6-2414-18CCE5DBF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5528" y="3255264"/>
            <a:ext cx="4736592" cy="466344"/>
          </a:xfrm>
        </p:spPr>
        <p:txBody>
          <a:bodyPr/>
          <a:lstStyle/>
          <a:p>
            <a:r>
              <a:rPr lang="en-CA" dirty="0"/>
              <a:t>Parents &amp; Guardians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CD7BA2-0028-68EA-934D-63475B233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5528" y="3767328"/>
            <a:ext cx="4736592" cy="1901952"/>
          </a:xfrm>
        </p:spPr>
        <p:txBody>
          <a:bodyPr/>
          <a:lstStyle/>
          <a:p>
            <a:r>
              <a:rPr lang="en-CA" dirty="0"/>
              <a:t>Signed Code of Conduct</a:t>
            </a:r>
          </a:p>
          <a:p>
            <a:r>
              <a:rPr lang="en-CA" dirty="0"/>
              <a:t>Expectations discussion / role explained</a:t>
            </a:r>
          </a:p>
          <a:p>
            <a:r>
              <a:rPr lang="en-CA" dirty="0"/>
              <a:t>Must be supervised during the day</a:t>
            </a:r>
          </a:p>
          <a:p>
            <a:r>
              <a:rPr lang="en-CA" dirty="0"/>
              <a:t>Physical fitness form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E2EC8C-1FC4-C327-BE96-034EAD9061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92824" y="3255264"/>
            <a:ext cx="4736592" cy="466344"/>
          </a:xfrm>
        </p:spPr>
        <p:txBody>
          <a:bodyPr/>
          <a:lstStyle/>
          <a:p>
            <a:r>
              <a:rPr lang="en-CA" dirty="0"/>
              <a:t>Non-Scouting Youth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EBC2E99-FDF1-1048-577B-A4F4A1D33B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92824" y="3767328"/>
            <a:ext cx="4736592" cy="1901952"/>
          </a:xfrm>
        </p:spPr>
        <p:txBody>
          <a:bodyPr/>
          <a:lstStyle/>
          <a:p>
            <a:r>
              <a:rPr lang="en-CA" dirty="0"/>
              <a:t>Physical fitness form</a:t>
            </a:r>
          </a:p>
          <a:p>
            <a:r>
              <a:rPr lang="en-CA" dirty="0"/>
              <a:t>Hold harmless agreement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8DC3FF8-59DD-92E6-1F2E-8E744C906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29D09AB-CB53-9B02-6DB2-C0A275E7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Voyageur Beaver 50th – Apr 21, 2024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7239D3-CF84-E5CE-761B-EEFB5D7FBCBD}"/>
              </a:ext>
            </a:extLst>
          </p:cNvPr>
          <p:cNvSpPr txBox="1"/>
          <p:nvPr/>
        </p:nvSpPr>
        <p:spPr>
          <a:xfrm>
            <a:off x="1883283" y="4857476"/>
            <a:ext cx="8358377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800" b="1" dirty="0"/>
              <a:t>Check with your GC!</a:t>
            </a:r>
          </a:p>
          <a:p>
            <a:pPr algn="ctr"/>
            <a:endParaRPr lang="en-CA" dirty="0"/>
          </a:p>
          <a:p>
            <a:pPr algn="ctr"/>
            <a:r>
              <a:rPr lang="en-CA" dirty="0"/>
              <a:t>Scouts Canada screening requirements: </a:t>
            </a:r>
            <a:br>
              <a:rPr lang="en-CA" dirty="0"/>
            </a:br>
            <a:r>
              <a:rPr lang="en-CA" dirty="0"/>
              <a:t>https://www.scouts.ca/resources/bpp/procedures/volunteer-screening-procedure.html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322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uiExpand="1" build="p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0B154-7205-6C3B-F0F5-24CC7CBF6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AA-What?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250BD3-9CED-80A5-3390-17E80872BD61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B3E7C1-6216-794B-D45C-1F74FB1AED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CA" dirty="0"/>
              <a:t>We’ll have our event ERP ready for you in early May</a:t>
            </a:r>
          </a:p>
          <a:p>
            <a:r>
              <a:rPr lang="en-CA" dirty="0"/>
              <a:t>Attach it to your event for AAF approval</a:t>
            </a:r>
          </a:p>
          <a:p>
            <a:r>
              <a:rPr lang="en-CA" dirty="0"/>
              <a:t>It is on your Scouter-in-Charge to ensure your AAF is approved before June 1st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E6C65-4DD1-0B44-F16B-D1ABB1BF5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Voyageur Beaver 50th – Apr 21,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CCDC9-AF37-373F-157A-68CE430CD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6987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34052-54A4-F854-6410-25B4BBA24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873" y="84118"/>
            <a:ext cx="11430000" cy="681842"/>
          </a:xfrm>
        </p:spPr>
        <p:txBody>
          <a:bodyPr/>
          <a:lstStyle/>
          <a:p>
            <a:r>
              <a:rPr lang="en-CA" dirty="0"/>
              <a:t>Facility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04899-1BAC-B5F5-DEC7-D6A1AA315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Voyageur Beaver 50th – Apr 21,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FD70A6-3301-BC77-9EA8-0E234CD1D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C71D75FC-35A1-05E9-424A-186F788BD8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01" t="27619" r="29891" b="13593"/>
          <a:stretch/>
        </p:blipFill>
        <p:spPr>
          <a:xfrm>
            <a:off x="2256054" y="837212"/>
            <a:ext cx="7513637" cy="550351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7A5C85A-DB93-6DE3-E4C0-7956F82A1D55}"/>
              </a:ext>
            </a:extLst>
          </p:cNvPr>
          <p:cNvSpPr/>
          <p:nvPr/>
        </p:nvSpPr>
        <p:spPr>
          <a:xfrm>
            <a:off x="3117273" y="4916384"/>
            <a:ext cx="2149433" cy="427512"/>
          </a:xfrm>
          <a:prstGeom prst="roundRect">
            <a:avLst/>
          </a:prstGeom>
          <a:solidFill>
            <a:schemeClr val="accent5">
              <a:alpha val="69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="1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4D5F35C-8B62-7432-4D37-3FD62D235CFF}"/>
              </a:ext>
            </a:extLst>
          </p:cNvPr>
          <p:cNvSpPr/>
          <p:nvPr/>
        </p:nvSpPr>
        <p:spPr>
          <a:xfrm>
            <a:off x="3289465" y="1140031"/>
            <a:ext cx="1846613" cy="1282535"/>
          </a:xfrm>
          <a:prstGeom prst="roundRect">
            <a:avLst/>
          </a:prstGeom>
          <a:solidFill>
            <a:schemeClr val="accent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="1" dirty="0">
              <a:solidFill>
                <a:schemeClr val="tx2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558F67D-5F1A-B9B3-A9E5-CD086340F5F9}"/>
              </a:ext>
            </a:extLst>
          </p:cNvPr>
          <p:cNvSpPr/>
          <p:nvPr/>
        </p:nvSpPr>
        <p:spPr>
          <a:xfrm>
            <a:off x="3289465" y="2493818"/>
            <a:ext cx="1846613" cy="1211283"/>
          </a:xfrm>
          <a:prstGeom prst="roundRect">
            <a:avLst/>
          </a:prstGeom>
          <a:solidFill>
            <a:schemeClr val="accent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="1" dirty="0">
              <a:solidFill>
                <a:schemeClr val="tx2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DD15C41-483A-AEA8-3490-9E50A49FB319}"/>
              </a:ext>
            </a:extLst>
          </p:cNvPr>
          <p:cNvSpPr/>
          <p:nvPr/>
        </p:nvSpPr>
        <p:spPr>
          <a:xfrm>
            <a:off x="3038104" y="3829792"/>
            <a:ext cx="1846613" cy="1086592"/>
          </a:xfrm>
          <a:prstGeom prst="roundRect">
            <a:avLst/>
          </a:prstGeom>
          <a:solidFill>
            <a:schemeClr val="accent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="1" dirty="0">
              <a:solidFill>
                <a:schemeClr val="tx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ADAC1D-2338-BE42-495F-41BC597D9C03}"/>
              </a:ext>
            </a:extLst>
          </p:cNvPr>
          <p:cNvSpPr txBox="1"/>
          <p:nvPr/>
        </p:nvSpPr>
        <p:spPr>
          <a:xfrm>
            <a:off x="402522" y="1341911"/>
            <a:ext cx="17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Rotation Area #1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AC7D5F-0DF3-C716-5E62-DDA97FCCE8A5}"/>
              </a:ext>
            </a:extLst>
          </p:cNvPr>
          <p:cNvSpPr txBox="1"/>
          <p:nvPr/>
        </p:nvSpPr>
        <p:spPr>
          <a:xfrm>
            <a:off x="297873" y="2866636"/>
            <a:ext cx="17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Rotation Area #2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3E90D4-B24F-E714-639A-0C9EC32EE6BE}"/>
              </a:ext>
            </a:extLst>
          </p:cNvPr>
          <p:cNvSpPr txBox="1"/>
          <p:nvPr/>
        </p:nvSpPr>
        <p:spPr>
          <a:xfrm>
            <a:off x="339322" y="4042870"/>
            <a:ext cx="17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Rotation Area #3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F5357F-76A4-FB04-2D43-664E48307B45}"/>
              </a:ext>
            </a:extLst>
          </p:cNvPr>
          <p:cNvSpPr txBox="1"/>
          <p:nvPr/>
        </p:nvSpPr>
        <p:spPr>
          <a:xfrm>
            <a:off x="169403" y="4916384"/>
            <a:ext cx="2066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OOS / Event Parking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F0F8324-1509-751E-28EE-0C4CE7211990}"/>
              </a:ext>
            </a:extLst>
          </p:cNvPr>
          <p:cNvCxnSpPr/>
          <p:nvPr/>
        </p:nvCxnSpPr>
        <p:spPr>
          <a:xfrm>
            <a:off x="2185060" y="1526577"/>
            <a:ext cx="1715984" cy="1846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B255A5F-AC83-B8D6-8DD0-FB31F61FC462}"/>
              </a:ext>
            </a:extLst>
          </p:cNvPr>
          <p:cNvCxnSpPr/>
          <p:nvPr/>
        </p:nvCxnSpPr>
        <p:spPr>
          <a:xfrm>
            <a:off x="1983774" y="3033546"/>
            <a:ext cx="1715984" cy="1846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2273FB5-D181-3F06-E9ED-F2A53D16FFF0}"/>
              </a:ext>
            </a:extLst>
          </p:cNvPr>
          <p:cNvCxnSpPr/>
          <p:nvPr/>
        </p:nvCxnSpPr>
        <p:spPr>
          <a:xfrm>
            <a:off x="1983774" y="4208927"/>
            <a:ext cx="1715984" cy="1846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D2FAB1D-5F48-A6BC-23BE-B96C67487E01}"/>
              </a:ext>
            </a:extLst>
          </p:cNvPr>
          <p:cNvCxnSpPr>
            <a:cxnSpLocks/>
          </p:cNvCxnSpPr>
          <p:nvPr/>
        </p:nvCxnSpPr>
        <p:spPr>
          <a:xfrm>
            <a:off x="2219697" y="5101050"/>
            <a:ext cx="1681347" cy="290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2A09FEB-2FA0-0EBE-FB15-E4D153277B4F}"/>
              </a:ext>
            </a:extLst>
          </p:cNvPr>
          <p:cNvSpPr/>
          <p:nvPr/>
        </p:nvSpPr>
        <p:spPr>
          <a:xfrm>
            <a:off x="6820395" y="3299361"/>
            <a:ext cx="1846613" cy="999507"/>
          </a:xfrm>
          <a:prstGeom prst="roundRect">
            <a:avLst/>
          </a:prstGeom>
          <a:solidFill>
            <a:schemeClr val="accent4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="1" dirty="0">
              <a:solidFill>
                <a:schemeClr val="tx2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E3D6688-625F-BDCD-4A54-6041748351C9}"/>
              </a:ext>
            </a:extLst>
          </p:cNvPr>
          <p:cNvSpPr txBox="1"/>
          <p:nvPr/>
        </p:nvSpPr>
        <p:spPr>
          <a:xfrm>
            <a:off x="9892145" y="3645126"/>
            <a:ext cx="1689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Virtual Campfire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4DA78D1-F1CC-CEBE-67F9-7614F8C21B63}"/>
              </a:ext>
            </a:extLst>
          </p:cNvPr>
          <p:cNvCxnSpPr/>
          <p:nvPr/>
        </p:nvCxnSpPr>
        <p:spPr>
          <a:xfrm flipH="1">
            <a:off x="7914904" y="3829792"/>
            <a:ext cx="197724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645047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K8se6No5"/>
  <p:tag name="ARTICULATE_PROJECT_OPEN" val="0"/>
  <p:tag name="ARTICULATE_SLIDE_COUNT" val="2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Custom 32">
      <a:dk1>
        <a:srgbClr val="000000"/>
      </a:dk1>
      <a:lt1>
        <a:srgbClr val="FFFFFF"/>
      </a:lt1>
      <a:dk2>
        <a:srgbClr val="00273B"/>
      </a:dk2>
      <a:lt2>
        <a:srgbClr val="E7E6E6"/>
      </a:lt2>
      <a:accent1>
        <a:srgbClr val="FED64E"/>
      </a:accent1>
      <a:accent2>
        <a:srgbClr val="F9A81D"/>
      </a:accent2>
      <a:accent3>
        <a:srgbClr val="91CBD6"/>
      </a:accent3>
      <a:accent4>
        <a:srgbClr val="00CEE4"/>
      </a:accent4>
      <a:accent5>
        <a:srgbClr val="FF709D"/>
      </a:accent5>
      <a:accent6>
        <a:srgbClr val="A773F4"/>
      </a:accent6>
      <a:hlink>
        <a:srgbClr val="0563C1"/>
      </a:hlink>
      <a:folHlink>
        <a:srgbClr val="954F72"/>
      </a:folHlink>
    </a:clrScheme>
    <a:fontScheme name="Custom 32">
      <a:majorFont>
        <a:latin typeface="Abadi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vent-Design_Win32_CP_v6" id="{0191160B-D23B-4202-8AA1-9B54441F7748}" vid="{4EC44E1B-88B9-4D33-A912-F77AF46017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ec855b3-c864-4d6b-b9e2-c404a82070a9" xsi:nil="true"/>
    <lcf76f155ced4ddcb4097134ff3c332f xmlns="d7fce37a-219c-4a75-bf49-bd0c07171cae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635233DC00C4448A3D784728C62225" ma:contentTypeVersion="11" ma:contentTypeDescription="Create a new document." ma:contentTypeScope="" ma:versionID="cad294d66ab6f3dc2bf2da4b229e53af">
  <xsd:schema xmlns:xsd="http://www.w3.org/2001/XMLSchema" xmlns:xs="http://www.w3.org/2001/XMLSchema" xmlns:p="http://schemas.microsoft.com/office/2006/metadata/properties" xmlns:ns2="d7fce37a-219c-4a75-bf49-bd0c07171cae" xmlns:ns3="0ec855b3-c864-4d6b-b9e2-c404a82070a9" targetNamespace="http://schemas.microsoft.com/office/2006/metadata/properties" ma:root="true" ma:fieldsID="0913834c3c179d3c42eda52f408829b0" ns2:_="" ns3:_="">
    <xsd:import namespace="d7fce37a-219c-4a75-bf49-bd0c07171cae"/>
    <xsd:import namespace="0ec855b3-c864-4d6b-b9e2-c404a82070a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fce37a-219c-4a75-bf49-bd0c07171c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9656a775-c2d8-48e9-9ff9-297a1978bb2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855b3-c864-4d6b-b9e2-c404a82070a9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2bc4d10c-787d-4ad7-bb87-54c2d1816516}" ma:internalName="TaxCatchAll" ma:showField="CatchAllData" ma:web="0ec855b3-c864-4d6b-b9e2-c404a82070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5AB12A-BB9C-40AB-9BAB-8217F092530D}">
  <ds:schemaRefs>
    <ds:schemaRef ds:uri="http://www.w3.org/XML/1998/namespace"/>
    <ds:schemaRef ds:uri="http://schemas.openxmlformats.org/package/2006/metadata/core-properties"/>
    <ds:schemaRef ds:uri="http://purl.org/dc/terms/"/>
    <ds:schemaRef ds:uri="http://purl.org/dc/dcmitype/"/>
    <ds:schemaRef ds:uri="http://schemas.microsoft.com/office/2006/documentManagement/types"/>
    <ds:schemaRef ds:uri="d7fce37a-219c-4a75-bf49-bd0c07171cae"/>
    <ds:schemaRef ds:uri="http://schemas.microsoft.com/office/2006/metadata/properties"/>
    <ds:schemaRef ds:uri="http://schemas.microsoft.com/office/infopath/2007/PartnerControls"/>
    <ds:schemaRef ds:uri="0ec855b3-c864-4d6b-b9e2-c404a82070a9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D7EF4CA5-C432-411D-B1FE-6A334FA46A1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5A9559E-31F9-4122-9623-52BEBDA210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fce37a-219c-4a75-bf49-bd0c07171cae"/>
    <ds:schemaRef ds:uri="0ec855b3-c864-4d6b-b9e2-c404a82070a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Event design</Template>
  <TotalTime>32304</TotalTime>
  <Words>886</Words>
  <Application>Microsoft Office PowerPoint</Application>
  <PresentationFormat>Widescreen</PresentationFormat>
  <Paragraphs>242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Abadi</vt:lpstr>
      <vt:lpstr>Arial</vt:lpstr>
      <vt:lpstr>Calibri</vt:lpstr>
      <vt:lpstr>Source Sans Pro</vt:lpstr>
      <vt:lpstr>Source Sans Pro Light</vt:lpstr>
      <vt:lpstr>Office Theme</vt:lpstr>
      <vt:lpstr>PowerPoint Presentation</vt:lpstr>
      <vt:lpstr>Agenda</vt:lpstr>
      <vt:lpstr>Meet our admin team</vt:lpstr>
      <vt:lpstr>Who’s Coming?</vt:lpstr>
      <vt:lpstr>From where?</vt:lpstr>
      <vt:lpstr>Timeline</vt:lpstr>
      <vt:lpstr>Screening</vt:lpstr>
      <vt:lpstr>AA-What?</vt:lpstr>
      <vt:lpstr>Facility</vt:lpstr>
      <vt:lpstr>Transportation Update!</vt:lpstr>
      <vt:lpstr>Ottawa Hubs</vt:lpstr>
      <vt:lpstr>Voyageur Hubs</vt:lpstr>
      <vt:lpstr>June 1st Timeline</vt:lpstr>
      <vt:lpstr>Activity Rotations</vt:lpstr>
      <vt:lpstr>Did someone say… activities?</vt:lpstr>
      <vt:lpstr>At the end of the day…. Swag!</vt:lpstr>
      <vt:lpstr>PowerPoint Presentation</vt:lpstr>
      <vt:lpstr>We Need OOS!</vt:lpstr>
      <vt:lpstr>We Need OOS!</vt:lpstr>
      <vt:lpstr>Any Questions?</vt:lpstr>
      <vt:lpstr>Resources!</vt:lpstr>
    </vt:vector>
  </TitlesOfParts>
  <Company>Oracle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Contoso Grand Opening Event</dc:title>
  <dc:creator>Jeff Reid</dc:creator>
  <cp:lastModifiedBy>Jeff Reid</cp:lastModifiedBy>
  <cp:revision>10</cp:revision>
  <dcterms:created xsi:type="dcterms:W3CDTF">2024-01-29T18:38:22Z</dcterms:created>
  <dcterms:modified xsi:type="dcterms:W3CDTF">2024-04-22T01:55:53Z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0x0101007F635233DC00C4448A3D784728C62225</vt:lpwstr>
  </property>
  <property fmtid="{D5CDD505-2E9C-101B-9397-08002B2CF9AE}" pid="3" name="ArticulateGUID">
    <vt:lpwstr>08F68DDC-E439-447D-81B7-94436B4CABC9</vt:lpwstr>
  </property>
  <property fmtid="{D5CDD505-2E9C-101B-9397-08002B2CF9AE}" pid="4" name="ArticulatePath">
    <vt:lpwstr>https://scoutscanada.sharepoint.com/sites/VoyageurBeaver50thBonanza/Shared Documents/General/Information Sessions/Scouter Information Session - 2024-02-25</vt:lpwstr>
  </property>
  <property fmtid="{D5CDD505-2E9C-101B-9397-08002B2CF9AE}" pid="5" name="MediaServiceImageTags">
    <vt:lpwstr/>
  </property>
</Properties>
</file>